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88A51E-1419-4B10-985C-0E7D05122A2A}" v="6" dt="2019-05-28T10:29:39.534"/>
    <p1510:client id="{55883C8A-6D16-4946-BAFB-AFE6B8688EEC}" v="5" dt="2019-05-28T10:49:47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1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l Ots" userId="5c0778e0-a52b-4df8-9e90-272111e7ef67" providerId="ADAL" clId="{55883C8A-6D16-4946-BAFB-AFE6B8688EEC}"/>
    <pc:docChg chg="undo custSel addSld modSld">
      <pc:chgData name="Karl Ots" userId="5c0778e0-a52b-4df8-9e90-272111e7ef67" providerId="ADAL" clId="{55883C8A-6D16-4946-BAFB-AFE6B8688EEC}" dt="2019-05-28T12:44:43.081" v="447" actId="20577"/>
      <pc:docMkLst>
        <pc:docMk/>
      </pc:docMkLst>
      <pc:sldChg chg="modSp">
        <pc:chgData name="Karl Ots" userId="5c0778e0-a52b-4df8-9e90-272111e7ef67" providerId="ADAL" clId="{55883C8A-6D16-4946-BAFB-AFE6B8688EEC}" dt="2019-05-28T10:46:07.936" v="21" actId="113"/>
        <pc:sldMkLst>
          <pc:docMk/>
          <pc:sldMk cId="3461599111" sldId="260"/>
        </pc:sldMkLst>
        <pc:spChg chg="mod">
          <ac:chgData name="Karl Ots" userId="5c0778e0-a52b-4df8-9e90-272111e7ef67" providerId="ADAL" clId="{55883C8A-6D16-4946-BAFB-AFE6B8688EEC}" dt="2019-05-28T10:46:07.936" v="21" actId="113"/>
          <ac:spMkLst>
            <pc:docMk/>
            <pc:sldMk cId="3461599111" sldId="260"/>
            <ac:spMk id="3" creationId="{32C09895-D636-4C45-BC8D-6E3A9E843539}"/>
          </ac:spMkLst>
        </pc:spChg>
      </pc:sldChg>
      <pc:sldChg chg="modSp">
        <pc:chgData name="Karl Ots" userId="5c0778e0-a52b-4df8-9e90-272111e7ef67" providerId="ADAL" clId="{55883C8A-6D16-4946-BAFB-AFE6B8688EEC}" dt="2019-05-28T12:44:43.081" v="447" actId="20577"/>
        <pc:sldMkLst>
          <pc:docMk/>
          <pc:sldMk cId="927439960" sldId="261"/>
        </pc:sldMkLst>
        <pc:spChg chg="mod">
          <ac:chgData name="Karl Ots" userId="5c0778e0-a52b-4df8-9e90-272111e7ef67" providerId="ADAL" clId="{55883C8A-6D16-4946-BAFB-AFE6B8688EEC}" dt="2019-05-28T12:44:43.081" v="447" actId="20577"/>
          <ac:spMkLst>
            <pc:docMk/>
            <pc:sldMk cId="927439960" sldId="261"/>
            <ac:spMk id="3" creationId="{8C5D55D6-8ECF-459B-B942-E612B247A308}"/>
          </ac:spMkLst>
        </pc:spChg>
      </pc:sldChg>
      <pc:sldChg chg="modSp add">
        <pc:chgData name="Karl Ots" userId="5c0778e0-a52b-4df8-9e90-272111e7ef67" providerId="ADAL" clId="{55883C8A-6D16-4946-BAFB-AFE6B8688EEC}" dt="2019-05-28T12:16:12.568" v="437" actId="20577"/>
        <pc:sldMkLst>
          <pc:docMk/>
          <pc:sldMk cId="350800942" sldId="263"/>
        </pc:sldMkLst>
        <pc:spChg chg="mod">
          <ac:chgData name="Karl Ots" userId="5c0778e0-a52b-4df8-9e90-272111e7ef67" providerId="ADAL" clId="{55883C8A-6D16-4946-BAFB-AFE6B8688EEC}" dt="2019-05-28T10:46:22.783" v="37" actId="20577"/>
          <ac:spMkLst>
            <pc:docMk/>
            <pc:sldMk cId="350800942" sldId="263"/>
            <ac:spMk id="2" creationId="{4620167E-2FB9-46C7-8332-FA600F3660D7}"/>
          </ac:spMkLst>
        </pc:spChg>
        <pc:spChg chg="mod">
          <ac:chgData name="Karl Ots" userId="5c0778e0-a52b-4df8-9e90-272111e7ef67" providerId="ADAL" clId="{55883C8A-6D16-4946-BAFB-AFE6B8688EEC}" dt="2019-05-28T12:16:12.568" v="437" actId="20577"/>
          <ac:spMkLst>
            <pc:docMk/>
            <pc:sldMk cId="350800942" sldId="263"/>
            <ac:spMk id="3" creationId="{4C47B2CE-C5AA-4255-B87D-539F66DB231E}"/>
          </ac:spMkLst>
        </pc:spChg>
      </pc:sldChg>
    </pc:docChg>
  </pc:docChgLst>
  <pc:docChgLst>
    <pc:chgData name="Karl Ots" userId="5c0778e0-a52b-4df8-9e90-272111e7ef67" providerId="ADAL" clId="{3088A51E-1419-4B10-985C-0E7D05122A2A}"/>
    <pc:docChg chg="custSel modSld">
      <pc:chgData name="Karl Ots" userId="5c0778e0-a52b-4df8-9e90-272111e7ef67" providerId="ADAL" clId="{3088A51E-1419-4B10-985C-0E7D05122A2A}" dt="2019-05-28T10:30:08.931" v="38" actId="20577"/>
      <pc:docMkLst>
        <pc:docMk/>
      </pc:docMkLst>
      <pc:sldChg chg="modSp">
        <pc:chgData name="Karl Ots" userId="5c0778e0-a52b-4df8-9e90-272111e7ef67" providerId="ADAL" clId="{3088A51E-1419-4B10-985C-0E7D05122A2A}" dt="2019-05-28T10:30:08.931" v="38" actId="20577"/>
        <pc:sldMkLst>
          <pc:docMk/>
          <pc:sldMk cId="1881393691" sldId="256"/>
        </pc:sldMkLst>
        <pc:spChg chg="mod">
          <ac:chgData name="Karl Ots" userId="5c0778e0-a52b-4df8-9e90-272111e7ef67" providerId="ADAL" clId="{3088A51E-1419-4B10-985C-0E7D05122A2A}" dt="2019-05-28T10:30:08.931" v="38" actId="20577"/>
          <ac:spMkLst>
            <pc:docMk/>
            <pc:sldMk cId="1881393691" sldId="256"/>
            <ac:spMk id="2" creationId="{5B332EC8-8E73-42E4-AF81-6C23EAE0658A}"/>
          </ac:spMkLst>
        </pc:spChg>
      </pc:sldChg>
      <pc:sldChg chg="modSp">
        <pc:chgData name="Karl Ots" userId="5c0778e0-a52b-4df8-9e90-272111e7ef67" providerId="ADAL" clId="{3088A51E-1419-4B10-985C-0E7D05122A2A}" dt="2019-05-28T10:29:38.518" v="16" actId="20578"/>
        <pc:sldMkLst>
          <pc:docMk/>
          <pc:sldMk cId="881964858" sldId="259"/>
        </pc:sldMkLst>
        <pc:spChg chg="mod">
          <ac:chgData name="Karl Ots" userId="5c0778e0-a52b-4df8-9e90-272111e7ef67" providerId="ADAL" clId="{3088A51E-1419-4B10-985C-0E7D05122A2A}" dt="2019-05-28T10:29:38.518" v="16" actId="20578"/>
          <ac:spMkLst>
            <pc:docMk/>
            <pc:sldMk cId="881964858" sldId="259"/>
            <ac:spMk id="3" creationId="{E68CACA2-2212-46BA-B916-D0BD4DF482BD}"/>
          </ac:spMkLst>
        </pc:spChg>
      </pc:sldChg>
      <pc:sldChg chg="modSp">
        <pc:chgData name="Karl Ots" userId="5c0778e0-a52b-4df8-9e90-272111e7ef67" providerId="ADAL" clId="{3088A51E-1419-4B10-985C-0E7D05122A2A}" dt="2019-05-28T10:29:23.502" v="15" actId="6549"/>
        <pc:sldMkLst>
          <pc:docMk/>
          <pc:sldMk cId="3461599111" sldId="260"/>
        </pc:sldMkLst>
        <pc:spChg chg="mod">
          <ac:chgData name="Karl Ots" userId="5c0778e0-a52b-4df8-9e90-272111e7ef67" providerId="ADAL" clId="{3088A51E-1419-4B10-985C-0E7D05122A2A}" dt="2019-05-28T10:29:23.502" v="15" actId="6549"/>
          <ac:spMkLst>
            <pc:docMk/>
            <pc:sldMk cId="3461599111" sldId="260"/>
            <ac:spMk id="3" creationId="{32C09895-D636-4C45-BC8D-6E3A9E843539}"/>
          </ac:spMkLst>
        </pc:spChg>
      </pc:sldChg>
      <pc:sldChg chg="modSp">
        <pc:chgData name="Karl Ots" userId="5c0778e0-a52b-4df8-9e90-272111e7ef67" providerId="ADAL" clId="{3088A51E-1419-4B10-985C-0E7D05122A2A}" dt="2019-05-28T10:28:28.565" v="11" actId="6549"/>
        <pc:sldMkLst>
          <pc:docMk/>
          <pc:sldMk cId="927439960" sldId="261"/>
        </pc:sldMkLst>
        <pc:spChg chg="mod">
          <ac:chgData name="Karl Ots" userId="5c0778e0-a52b-4df8-9e90-272111e7ef67" providerId="ADAL" clId="{3088A51E-1419-4B10-985C-0E7D05122A2A}" dt="2019-05-28T10:28:28.565" v="11" actId="6549"/>
          <ac:spMkLst>
            <pc:docMk/>
            <pc:sldMk cId="927439960" sldId="261"/>
            <ac:spMk id="3" creationId="{8C5D55D6-8ECF-459B-B942-E612B247A308}"/>
          </ac:spMkLst>
        </pc:spChg>
      </pc:sldChg>
      <pc:sldChg chg="addSp delSp modSp">
        <pc:chgData name="Karl Ots" userId="5c0778e0-a52b-4df8-9e90-272111e7ef67" providerId="ADAL" clId="{3088A51E-1419-4B10-985C-0E7D05122A2A}" dt="2019-05-28T10:29:17.300" v="14" actId="27614"/>
        <pc:sldMkLst>
          <pc:docMk/>
          <pc:sldMk cId="3315645088" sldId="262"/>
        </pc:sldMkLst>
        <pc:spChg chg="add del mod">
          <ac:chgData name="Karl Ots" userId="5c0778e0-a52b-4df8-9e90-272111e7ef67" providerId="ADAL" clId="{3088A51E-1419-4B10-985C-0E7D05122A2A}" dt="2019-05-28T10:29:16.093" v="13"/>
          <ac:spMkLst>
            <pc:docMk/>
            <pc:sldMk cId="3315645088" sldId="262"/>
            <ac:spMk id="4" creationId="{F9F6534A-3886-496C-B89F-293D42B67D69}"/>
          </ac:spMkLst>
        </pc:spChg>
        <pc:picChg chg="add mod">
          <ac:chgData name="Karl Ots" userId="5c0778e0-a52b-4df8-9e90-272111e7ef67" providerId="ADAL" clId="{3088A51E-1419-4B10-985C-0E7D05122A2A}" dt="2019-05-28T10:29:17.300" v="14" actId="27614"/>
          <ac:picMkLst>
            <pc:docMk/>
            <pc:sldMk cId="3315645088" sldId="262"/>
            <ac:picMk id="6" creationId="{F9787599-D70C-4440-B972-7CD82DF0663E}"/>
          </ac:picMkLst>
        </pc:picChg>
        <pc:picChg chg="del">
          <ac:chgData name="Karl Ots" userId="5c0778e0-a52b-4df8-9e90-272111e7ef67" providerId="ADAL" clId="{3088A51E-1419-4B10-985C-0E7D05122A2A}" dt="2019-05-28T10:28:31.843" v="12" actId="478"/>
          <ac:picMkLst>
            <pc:docMk/>
            <pc:sldMk cId="3315645088" sldId="262"/>
            <ac:picMk id="9" creationId="{B1A8EA62-20D9-4A72-8C15-3CE06CA00114}"/>
          </ac:picMkLst>
        </pc:picChg>
      </pc:sldChg>
    </pc:docChg>
  </pc:docChgLst>
  <pc:docChgLst>
    <pc:chgData name="Karl Ots" userId="5c0778e0-a52b-4df8-9e90-272111e7ef67" providerId="ADAL" clId="{77E3234F-5D82-4B17-8E7D-6C8A80E9D4C6}"/>
    <pc:docChg chg="modSld">
      <pc:chgData name="Karl Ots" userId="5c0778e0-a52b-4df8-9e90-272111e7ef67" providerId="ADAL" clId="{77E3234F-5D82-4B17-8E7D-6C8A80E9D4C6}" dt="2019-04-15T09:24:03.974" v="3" actId="1076"/>
      <pc:docMkLst>
        <pc:docMk/>
      </pc:docMkLst>
      <pc:sldChg chg="modSp">
        <pc:chgData name="Karl Ots" userId="5c0778e0-a52b-4df8-9e90-272111e7ef67" providerId="ADAL" clId="{77E3234F-5D82-4B17-8E7D-6C8A80E9D4C6}" dt="2019-04-15T09:24:03.974" v="3" actId="1076"/>
        <pc:sldMkLst>
          <pc:docMk/>
          <pc:sldMk cId="1881393691" sldId="256"/>
        </pc:sldMkLst>
        <pc:picChg chg="mod">
          <ac:chgData name="Karl Ots" userId="5c0778e0-a52b-4df8-9e90-272111e7ef67" providerId="ADAL" clId="{77E3234F-5D82-4B17-8E7D-6C8A80E9D4C6}" dt="2019-04-15T09:24:03.974" v="3" actId="1076"/>
          <ac:picMkLst>
            <pc:docMk/>
            <pc:sldMk cId="1881393691" sldId="256"/>
            <ac:picMk id="5" creationId="{A183DAF5-F24A-4414-B3F1-850BE1CBC52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1776-FBA8-423B-B44A-6F0A62D32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156F8-E410-4720-B177-4EF56508E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93DE4-094A-432B-BDDA-1E898DB9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AB43-2228-43C5-BDE9-F740163AA3D1}" type="datetimeFigureOut">
              <a:rPr lang="en-FI" smtClean="0"/>
              <a:t>05/28/2019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EA31F-F538-43C3-B31D-0827B8CB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F2E8B-354B-461C-ADC1-7878805B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35A0-556A-4EF7-963A-A469BE80596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6468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3B7D7-431B-4F58-B0AD-8828E979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DE6C4-A56D-483C-BDCD-2A1CCDC4D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E02F-2F43-429F-803C-4F04BA78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AB43-2228-43C5-BDE9-F740163AA3D1}" type="datetimeFigureOut">
              <a:rPr lang="en-FI" smtClean="0"/>
              <a:t>05/28/2019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85541-811C-41A7-832E-B1DBF13A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D19A2-FA6A-4BE8-87F5-B79F2304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35A0-556A-4EF7-963A-A469BE80596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0558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3334FC-2E75-4F6B-B2AD-60851A68A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941F9-E0D3-45C6-8C66-7BCC2DC97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F69E-13FB-468D-815E-0B780E76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AB43-2228-43C5-BDE9-F740163AA3D1}" type="datetimeFigureOut">
              <a:rPr lang="en-FI" smtClean="0"/>
              <a:t>05/28/2019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30828-922F-4680-95DA-EA86C10A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D72D9-E436-498C-AC8D-79388601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35A0-556A-4EF7-963A-A469BE80596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63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2FCD-67C9-48F3-A927-F3C0BCFD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C5B2D-12D6-499E-876A-F5EBC7B6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87DE9-DFC6-443E-AC97-A670EACA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AB43-2228-43C5-BDE9-F740163AA3D1}" type="datetimeFigureOut">
              <a:rPr lang="en-FI" smtClean="0"/>
              <a:t>05/28/2019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EA815-ED69-43BF-8CF3-FFAE9766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3A813-EC77-45CF-9C40-E73C092C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35A0-556A-4EF7-963A-A469BE80596F}" type="slidenum">
              <a:rPr lang="en-FI" smtClean="0"/>
              <a:t>‹#›</a:t>
            </a:fld>
            <a:endParaRPr lang="en-FI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EF7224-D588-47FA-B717-242E5A2049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3" r="4571" b="2"/>
          <a:stretch/>
        </p:blipFill>
        <p:spPr>
          <a:xfrm>
            <a:off x="10339409" y="365125"/>
            <a:ext cx="1456351" cy="13255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0AFF20A-4FD9-4F56-A453-4EE2F1131920}"/>
              </a:ext>
            </a:extLst>
          </p:cNvPr>
          <p:cNvSpPr/>
          <p:nvPr userDrawn="1"/>
        </p:nvSpPr>
        <p:spPr>
          <a:xfrm>
            <a:off x="359861" y="365125"/>
            <a:ext cx="171082" cy="60474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7761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5B35-9189-42D7-B5FD-BDEC4CF96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A69C0-675F-4E56-9732-3DE9ADD7C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1452C-38AF-4ECF-B05D-73E42E4C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AB43-2228-43C5-BDE9-F740163AA3D1}" type="datetimeFigureOut">
              <a:rPr lang="en-FI" smtClean="0"/>
              <a:t>05/28/2019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06D79-0E4C-4B00-8F40-7FA25279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7D45A-FA77-4DD6-8E89-044CF7C8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35A0-556A-4EF7-963A-A469BE80596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8399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7BCF-C2EE-481D-9B2D-7F60D722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7BF49-B964-4048-9EE9-BDC45A920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5A14B-7C05-4A20-9AA6-E2F4F3069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88D6C-105F-4607-9BF2-7E5B5250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AB43-2228-43C5-BDE9-F740163AA3D1}" type="datetimeFigureOut">
              <a:rPr lang="en-FI" smtClean="0"/>
              <a:t>05/28/2019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24B4E-BC53-4D38-938E-3950752A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17BBA-5378-4426-AAEE-C2BBF9D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35A0-556A-4EF7-963A-A469BE80596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6652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8085-8ED1-4228-878A-BD3A26E1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8A7F3-7E2E-44A0-9147-21578BE00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1CCF3-8FAA-40DA-8379-8153FF4B7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4438B-F634-4350-9A05-825BD2202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FF24F-81A1-4A41-AD4C-A002399D5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F54B4A-6249-427D-80BE-24D450DF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AB43-2228-43C5-BDE9-F740163AA3D1}" type="datetimeFigureOut">
              <a:rPr lang="en-FI" smtClean="0"/>
              <a:t>05/28/2019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8DAFC-FD07-4B4D-8041-5E5AAD5E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DD1FB4-45F9-4D46-B7BF-D5FB3C04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35A0-556A-4EF7-963A-A469BE80596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851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7901-BDEA-4186-BE56-17D2372E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EB22A-1DDF-408A-9103-95E0474E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AB43-2228-43C5-BDE9-F740163AA3D1}" type="datetimeFigureOut">
              <a:rPr lang="en-FI" smtClean="0"/>
              <a:t>05/28/2019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41270-321A-4C0F-98D4-BA42D0BF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0F6BC-E17A-4AB3-9C86-D90F607D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35A0-556A-4EF7-963A-A469BE80596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8189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AF35F-06EF-43FF-96F0-7F6A1475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AB43-2228-43C5-BDE9-F740163AA3D1}" type="datetimeFigureOut">
              <a:rPr lang="en-FI" smtClean="0"/>
              <a:t>05/28/2019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9A6A2-A70B-4F62-9F47-53B53342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87972-79B8-4F9F-925E-C704868C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35A0-556A-4EF7-963A-A469BE80596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0255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FC233-3FB4-4565-BC7B-B8DD4E7D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8C003-D7CC-4230-9A68-3CFFE07FA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D5C18-E425-40DB-BEEE-A083A96AF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7DE0A-9F1F-4F48-AE05-68A36432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AB43-2228-43C5-BDE9-F740163AA3D1}" type="datetimeFigureOut">
              <a:rPr lang="en-FI" smtClean="0"/>
              <a:t>05/28/2019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523E8-0BA3-453F-9CE3-90AF9636A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1A746-82FB-4413-A770-27E6B621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35A0-556A-4EF7-963A-A469BE80596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4155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2619-886C-4183-BDE8-F2657805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DC8BF4-1D7B-4E3D-8584-4D892445D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17BB3-2072-429C-8642-48EEEF130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2009C-97DF-43F6-9F0D-7155A0F1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AB43-2228-43C5-BDE9-F740163AA3D1}" type="datetimeFigureOut">
              <a:rPr lang="en-FI" smtClean="0"/>
              <a:t>05/28/2019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58714-3612-4550-9232-EBCC637E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DED60-E215-4CBF-8782-43CE2C44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35A0-556A-4EF7-963A-A469BE80596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9334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E51756-0EA2-4EB8-BF93-DBFB78DE9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B1B08-2946-44D7-B303-29E500F4A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64C64-2ED7-4A67-8DAE-5746106C9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1AB43-2228-43C5-BDE9-F740163AA3D1}" type="datetimeFigureOut">
              <a:rPr lang="en-FI" smtClean="0"/>
              <a:t>05/28/2019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4933D-F445-442F-9B40-1B3BB91CF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B106-484E-4300-8016-2B246431B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E35A0-556A-4EF7-963A-A469BE80596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9734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glooconf.f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2EC8-8E73-42E4-AF81-6C23EAE06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4735" y="640081"/>
            <a:ext cx="3377183" cy="3708895"/>
          </a:xfrm>
          <a:noFill/>
        </p:spPr>
        <p:txBody>
          <a:bodyPr>
            <a:normAutofit/>
          </a:bodyPr>
          <a:lstStyle/>
          <a:p>
            <a:pPr algn="l"/>
            <a:r>
              <a:rPr lang="fi-FI" sz="4400" dirty="0"/>
              <a:t>Jyväskylä 28.5.2019</a:t>
            </a:r>
            <a:br>
              <a:rPr lang="fi-FI" sz="4400" dirty="0"/>
            </a:br>
            <a:r>
              <a:rPr lang="fi-FI" sz="4400" dirty="0"/>
              <a:t>@ </a:t>
            </a:r>
            <a:r>
              <a:rPr lang="fi-FI" sz="4400"/>
              <a:t>Adafy</a:t>
            </a:r>
            <a:endParaRPr lang="en-FI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8AFD0-2B57-47C2-8003-C9E77A8D2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4735" y="4571999"/>
            <a:ext cx="3377184" cy="1645921"/>
          </a:xfrm>
          <a:noFill/>
        </p:spPr>
        <p:txBody>
          <a:bodyPr>
            <a:normAutofit/>
          </a:bodyPr>
          <a:lstStyle/>
          <a:p>
            <a:pPr algn="l"/>
            <a:endParaRPr lang="en-FI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3DAF5-F24A-4414-B3F1-850BE1CBC5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3" r="4571" b="2"/>
          <a:stretch/>
        </p:blipFill>
        <p:spPr>
          <a:xfrm>
            <a:off x="1314092" y="1211126"/>
            <a:ext cx="4534094" cy="412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9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CD05-CE4D-49C7-A6B2-6E456F38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About FAUG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CACA2-2212-46BA-B916-D0BD4DF48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Kinship through interest in Cloud Computing and Microsoft Azure</a:t>
            </a:r>
          </a:p>
          <a:p>
            <a:r>
              <a:rPr lang="en-GB" dirty="0"/>
              <a:t>Founded in 2013 and now sporting over 1200 members</a:t>
            </a:r>
          </a:p>
          <a:p>
            <a:r>
              <a:rPr lang="en-GB" dirty="0"/>
              <a:t>FAUG organizes over 10 events yearly</a:t>
            </a:r>
          </a:p>
          <a:p>
            <a:pPr lvl="1"/>
            <a:r>
              <a:rPr lang="en-GB" dirty="0"/>
              <a:t>4 ‘regular’ meetups in Helsinki (each quarter roughly, 1 full day event)</a:t>
            </a:r>
          </a:p>
          <a:p>
            <a:pPr lvl="1"/>
            <a:r>
              <a:rPr lang="en-GB" dirty="0"/>
              <a:t>Meetups elsewhere as possible (Turku, Tampere, </a:t>
            </a:r>
            <a:r>
              <a:rPr lang="en-GB" dirty="0" err="1"/>
              <a:t>Jyväskylä</a:t>
            </a:r>
            <a:r>
              <a:rPr lang="en-GB" dirty="0"/>
              <a:t> in the past)</a:t>
            </a:r>
          </a:p>
          <a:p>
            <a:pPr lvl="1"/>
            <a:r>
              <a:rPr lang="en-GB" dirty="0"/>
              <a:t>IglooConf in January (</a:t>
            </a:r>
            <a:r>
              <a:rPr lang="en-GB" dirty="0">
                <a:hlinkClick r:id="rId2"/>
              </a:rPr>
              <a:t>http://iglooconf.fi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Global Bootcamps, especially Global Azure Bootcamp in April</a:t>
            </a:r>
          </a:p>
          <a:p>
            <a:r>
              <a:rPr lang="en-GB" dirty="0"/>
              <a:t>Have even the smallest interest to speak or host an event? Speak to us or any speaker, happy to have newcomers</a:t>
            </a:r>
          </a:p>
        </p:txBody>
      </p:sp>
    </p:spTree>
    <p:extLst>
      <p:ext uri="{BB962C8B-B14F-4D97-AF65-F5344CB8AC3E}">
        <p14:creationId xmlns:p14="http://schemas.microsoft.com/office/powerpoint/2010/main" val="88196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0BE5-329A-476C-A38E-50CFD7F7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What’s cooking?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09895-D636-4C45-BC8D-6E3A9E843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1300 </a:t>
            </a:r>
            <a:r>
              <a:rPr lang="fi-FI" dirty="0" err="1"/>
              <a:t>members</a:t>
            </a:r>
            <a:r>
              <a:rPr lang="fi-FI" dirty="0"/>
              <a:t> 🎉</a:t>
            </a:r>
          </a:p>
          <a:p>
            <a:r>
              <a:rPr lang="fi-FI" dirty="0" err="1"/>
              <a:t>We’ve</a:t>
            </a:r>
            <a:r>
              <a:rPr lang="fi-FI" dirty="0"/>
              <a:t> </a:t>
            </a:r>
            <a:r>
              <a:rPr lang="fi-FI" dirty="0" err="1"/>
              <a:t>opened</a:t>
            </a:r>
            <a:r>
              <a:rPr lang="fi-FI" dirty="0"/>
              <a:t>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planning</a:t>
            </a:r>
            <a:r>
              <a:rPr lang="fi-FI" dirty="0"/>
              <a:t> </a:t>
            </a:r>
            <a:r>
              <a:rPr lang="fi-FI" dirty="0" err="1"/>
              <a:t>sessions</a:t>
            </a:r>
            <a:endParaRPr lang="fi-FI" dirty="0"/>
          </a:p>
          <a:p>
            <a:pPr lvl="1"/>
            <a:r>
              <a:rPr lang="fi-FI" dirty="0" err="1"/>
              <a:t>Check</a:t>
            </a:r>
            <a:r>
              <a:rPr lang="fi-FI" dirty="0"/>
              <a:t> out </a:t>
            </a:r>
            <a:r>
              <a:rPr lang="fi-FI" dirty="0" err="1"/>
              <a:t>Meetup’s</a:t>
            </a:r>
            <a:r>
              <a:rPr lang="fi-FI" dirty="0"/>
              <a:t> </a:t>
            </a:r>
            <a:r>
              <a:rPr lang="fi-FI" dirty="0" err="1"/>
              <a:t>message</a:t>
            </a:r>
            <a:r>
              <a:rPr lang="fi-FI" dirty="0"/>
              <a:t> </a:t>
            </a:r>
            <a:r>
              <a:rPr lang="fi-FI" dirty="0" err="1"/>
              <a:t>board</a:t>
            </a:r>
            <a:endParaRPr lang="fi-FI" dirty="0"/>
          </a:p>
          <a:p>
            <a:pPr lvl="1"/>
            <a:r>
              <a:rPr lang="fi-FI" b="1" dirty="0"/>
              <a:t>Join #</a:t>
            </a:r>
            <a:r>
              <a:rPr lang="fi-FI" b="1" dirty="0" err="1"/>
              <a:t>faug</a:t>
            </a:r>
            <a:r>
              <a:rPr lang="fi-FI" b="1" dirty="0"/>
              <a:t> on bit.ly/</a:t>
            </a:r>
            <a:r>
              <a:rPr lang="fi-FI" b="1" dirty="0" err="1"/>
              <a:t>msgurut</a:t>
            </a:r>
            <a:r>
              <a:rPr lang="fi-FI" b="1" dirty="0"/>
              <a:t> </a:t>
            </a:r>
            <a:r>
              <a:rPr lang="fi-FI" b="1" dirty="0" err="1"/>
              <a:t>Slack</a:t>
            </a:r>
            <a:endParaRPr lang="fi-FI" b="1" dirty="0"/>
          </a:p>
          <a:p>
            <a:r>
              <a:rPr lang="fi-FI" dirty="0" err="1"/>
              <a:t>We’re</a:t>
            </a:r>
            <a:r>
              <a:rPr lang="fi-FI" dirty="0"/>
              <a:t> in the </a:t>
            </a:r>
            <a:r>
              <a:rPr lang="fi-FI" dirty="0" err="1"/>
              <a:t>process</a:t>
            </a:r>
            <a:r>
              <a:rPr lang="fi-FI" dirty="0"/>
              <a:t> of </a:t>
            </a:r>
            <a:r>
              <a:rPr lang="fi-FI" dirty="0" err="1"/>
              <a:t>creating</a:t>
            </a:r>
            <a:r>
              <a:rPr lang="fi-FI" dirty="0"/>
              <a:t> </a:t>
            </a:r>
            <a:r>
              <a:rPr lang="fi-FI" dirty="0" err="1"/>
              <a:t>sponsorships</a:t>
            </a:r>
            <a:r>
              <a:rPr lang="fi-FI" dirty="0"/>
              <a:t> </a:t>
            </a:r>
            <a:r>
              <a:rPr lang="fi-FI" dirty="0" err="1"/>
              <a:t>offering</a:t>
            </a:r>
            <a:endParaRPr lang="fi-FI" dirty="0"/>
          </a:p>
          <a:p>
            <a:pPr lvl="1"/>
            <a:r>
              <a:rPr lang="fi-FI" dirty="0" err="1"/>
              <a:t>Host</a:t>
            </a:r>
            <a:r>
              <a:rPr lang="fi-FI" dirty="0"/>
              <a:t>, </a:t>
            </a:r>
            <a:r>
              <a:rPr lang="fi-FI" dirty="0" err="1"/>
              <a:t>conference</a:t>
            </a:r>
            <a:r>
              <a:rPr lang="fi-FI" dirty="0"/>
              <a:t> and </a:t>
            </a:r>
            <a:r>
              <a:rPr lang="fi-FI" dirty="0" err="1"/>
              <a:t>partner</a:t>
            </a:r>
            <a:r>
              <a:rPr lang="fi-FI" dirty="0"/>
              <a:t> </a:t>
            </a:r>
            <a:r>
              <a:rPr lang="fi-FI" dirty="0" err="1"/>
              <a:t>sponsor</a:t>
            </a:r>
            <a:r>
              <a:rPr lang="fi-FI" dirty="0"/>
              <a:t> </a:t>
            </a:r>
            <a:r>
              <a:rPr lang="fi-FI" dirty="0" err="1"/>
              <a:t>tiers</a:t>
            </a:r>
            <a:endParaRPr lang="fi-FI" dirty="0"/>
          </a:p>
          <a:p>
            <a:pPr lvl="1"/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sponsorships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could</a:t>
            </a:r>
            <a:r>
              <a:rPr lang="fi-FI" dirty="0"/>
              <a:t> </a:t>
            </a:r>
            <a:r>
              <a:rPr lang="fi-FI" dirty="0" err="1"/>
              <a:t>start</a:t>
            </a:r>
            <a:r>
              <a:rPr lang="fi-FI" dirty="0"/>
              <a:t> to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capture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of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regular</a:t>
            </a:r>
            <a:r>
              <a:rPr lang="fi-FI" dirty="0"/>
              <a:t> </a:t>
            </a:r>
            <a:r>
              <a:rPr lang="fi-FI" dirty="0" err="1"/>
              <a:t>meetups</a:t>
            </a:r>
            <a:r>
              <a:rPr lang="fi-FI" dirty="0"/>
              <a:t> as </a:t>
            </a:r>
            <a:r>
              <a:rPr lang="fi-FI" dirty="0" err="1"/>
              <a:t>videos</a:t>
            </a:r>
            <a:r>
              <a:rPr lang="fi-FI" dirty="0"/>
              <a:t> and </a:t>
            </a:r>
            <a:r>
              <a:rPr lang="fi-FI" dirty="0" err="1"/>
              <a:t>put</a:t>
            </a:r>
            <a:r>
              <a:rPr lang="fi-FI" dirty="0"/>
              <a:t> </a:t>
            </a:r>
            <a:r>
              <a:rPr lang="fi-FI" dirty="0" err="1"/>
              <a:t>them</a:t>
            </a:r>
            <a:r>
              <a:rPr lang="fi-FI" dirty="0"/>
              <a:t> on </a:t>
            </a:r>
            <a:r>
              <a:rPr lang="fi-FI" dirty="0" err="1"/>
              <a:t>Youtube</a:t>
            </a:r>
            <a:endParaRPr lang="fi-FI" dirty="0"/>
          </a:p>
          <a:p>
            <a:r>
              <a:rPr lang="fi-FI" dirty="0" err="1"/>
              <a:t>We’re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creating</a:t>
            </a:r>
            <a:r>
              <a:rPr lang="fi-FI" dirty="0"/>
              <a:t> ’event-in-a-box’-</a:t>
            </a:r>
            <a:r>
              <a:rPr lang="fi-FI" dirty="0" err="1"/>
              <a:t>documentation</a:t>
            </a:r>
            <a:r>
              <a:rPr lang="fi-FI" dirty="0"/>
              <a:t> and support to </a:t>
            </a:r>
            <a:r>
              <a:rPr lang="fi-FI" dirty="0" err="1"/>
              <a:t>make</a:t>
            </a:r>
            <a:r>
              <a:rPr lang="fi-FI" dirty="0"/>
              <a:t> the </a:t>
            </a:r>
            <a:r>
              <a:rPr lang="fi-FI" dirty="0" err="1"/>
              <a:t>creation</a:t>
            </a:r>
            <a:r>
              <a:rPr lang="fi-FI" dirty="0"/>
              <a:t> of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own</a:t>
            </a:r>
            <a:r>
              <a:rPr lang="fi-FI" dirty="0"/>
              <a:t> FAUG event as </a:t>
            </a:r>
            <a:r>
              <a:rPr lang="fi-FI" dirty="0" err="1"/>
              <a:t>easy</a:t>
            </a:r>
            <a:r>
              <a:rPr lang="fi-FI" dirty="0"/>
              <a:t> as </a:t>
            </a:r>
            <a:r>
              <a:rPr lang="fi-FI" dirty="0" err="1"/>
              <a:t>possible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6159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167E-2FB9-46C7-8332-FA600F36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7B2CE-C5AA-4255-B87D-539F66DB2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June 15: Global DevOps Bootcamp in Helsinki</a:t>
            </a:r>
          </a:p>
          <a:p>
            <a:r>
              <a:rPr lang="en-US" dirty="0"/>
              <a:t>July 14-18: Microsoft Inspire in Las Vegas</a:t>
            </a:r>
          </a:p>
          <a:p>
            <a:r>
              <a:rPr lang="en-US" dirty="0"/>
              <a:t>October 16-17: </a:t>
            </a:r>
            <a:r>
              <a:rPr lang="en-US" dirty="0" err="1"/>
              <a:t>PolarConf</a:t>
            </a:r>
            <a:r>
              <a:rPr lang="en-US" dirty="0"/>
              <a:t> in Helsinki – early bird ticket sales</a:t>
            </a:r>
          </a:p>
          <a:p>
            <a:r>
              <a:rPr lang="en-US" dirty="0"/>
              <a:t>November 4-8: Microsoft Ignite in Orlando – ticket sales open soon</a:t>
            </a:r>
          </a:p>
          <a:p>
            <a:r>
              <a:rPr lang="en-US" dirty="0"/>
              <a:t>January 16-17, 2020: IglooConf in Helsinki</a:t>
            </a:r>
          </a:p>
          <a:p>
            <a:r>
              <a:rPr lang="en-US" dirty="0"/>
              <a:t>March (?), 2020 </a:t>
            </a:r>
            <a:r>
              <a:rPr lang="en-US" dirty="0" err="1"/>
              <a:t>TechDays</a:t>
            </a:r>
            <a:r>
              <a:rPr lang="en-US" dirty="0"/>
              <a:t> Finland in Helsinki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0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1EDA-D7B6-4195-89D5-217BD7C3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Today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55D6-8ECF-459B-B942-E612B247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i-FI" dirty="0"/>
              <a:t>16:00-16:15 </a:t>
            </a:r>
            <a:r>
              <a:rPr lang="fi-FI" dirty="0" err="1"/>
              <a:t>Welcome</a:t>
            </a:r>
            <a:r>
              <a:rPr lang="fi-FI" dirty="0"/>
              <a:t> </a:t>
            </a:r>
            <a:r>
              <a:rPr lang="fi-FI" dirty="0" err="1"/>
              <a:t>words</a:t>
            </a:r>
            <a:r>
              <a:rPr lang="fi-FI" dirty="0"/>
              <a:t>, Karl Ots &amp; Mikael Koskinen</a:t>
            </a:r>
          </a:p>
          <a:p>
            <a:pPr>
              <a:lnSpc>
                <a:spcPct val="100000"/>
              </a:lnSpc>
            </a:pPr>
            <a:r>
              <a:rPr lang="fi-FI" dirty="0"/>
              <a:t>16.15-17:00 Karl Ots: </a:t>
            </a:r>
            <a:r>
              <a:rPr lang="fi-FI" dirty="0" err="1"/>
              <a:t>Monitoring</a:t>
            </a:r>
            <a:r>
              <a:rPr lang="fi-FI" dirty="0"/>
              <a:t> </a:t>
            </a:r>
            <a:r>
              <a:rPr lang="fi-FI" dirty="0" err="1"/>
              <a:t>real</a:t>
            </a:r>
            <a:r>
              <a:rPr lang="fi-FI" dirty="0"/>
              <a:t>-life Azure </a:t>
            </a:r>
            <a:r>
              <a:rPr lang="fi-FI" dirty="0" err="1"/>
              <a:t>applications</a:t>
            </a:r>
            <a:r>
              <a:rPr lang="fi-FI" dirty="0"/>
              <a:t>: </a:t>
            </a:r>
            <a:r>
              <a:rPr lang="fi-FI" dirty="0" err="1"/>
              <a:t>When</a:t>
            </a:r>
            <a:r>
              <a:rPr lang="fi-FI" dirty="0"/>
              <a:t> to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what</a:t>
            </a:r>
            <a:r>
              <a:rPr lang="fi-FI" dirty="0"/>
              <a:t> and </a:t>
            </a:r>
            <a:r>
              <a:rPr lang="fi-FI" dirty="0" err="1"/>
              <a:t>why</a:t>
            </a:r>
            <a:endParaRPr lang="fi-FI" dirty="0"/>
          </a:p>
          <a:p>
            <a:pPr>
              <a:lnSpc>
                <a:spcPct val="100000"/>
              </a:lnSpc>
            </a:pPr>
            <a:r>
              <a:rPr lang="fi-FI" dirty="0"/>
              <a:t>17:00-17:30 Panu Oksala: Azure </a:t>
            </a:r>
            <a:r>
              <a:rPr lang="fi-FI" dirty="0" err="1"/>
              <a:t>DevOps</a:t>
            </a:r>
            <a:r>
              <a:rPr lang="fi-FI" dirty="0"/>
              <a:t> - </a:t>
            </a:r>
            <a:r>
              <a:rPr lang="fi-FI" dirty="0" err="1"/>
              <a:t>What's</a:t>
            </a:r>
            <a:r>
              <a:rPr lang="fi-FI" dirty="0"/>
              <a:t> on the </a:t>
            </a:r>
            <a:r>
              <a:rPr lang="fi-FI" dirty="0" err="1"/>
              <a:t>roadmap</a:t>
            </a:r>
            <a:endParaRPr lang="fi-FI" dirty="0"/>
          </a:p>
          <a:p>
            <a:pPr>
              <a:lnSpc>
                <a:spcPct val="100000"/>
              </a:lnSpc>
            </a:pPr>
            <a:r>
              <a:rPr lang="fi-FI" dirty="0"/>
              <a:t>Food</a:t>
            </a:r>
          </a:p>
          <a:p>
            <a:pPr>
              <a:lnSpc>
                <a:spcPct val="100000"/>
              </a:lnSpc>
            </a:pPr>
            <a:r>
              <a:rPr lang="fi-FI" dirty="0"/>
              <a:t>18:00-18:45 Heikki-Jussi Niemi: </a:t>
            </a:r>
            <a:r>
              <a:rPr lang="fi-FI" dirty="0" err="1"/>
              <a:t>Lessons</a:t>
            </a:r>
            <a:r>
              <a:rPr lang="fi-FI" dirty="0"/>
              <a:t> </a:t>
            </a:r>
            <a:r>
              <a:rPr lang="fi-FI" dirty="0" err="1"/>
              <a:t>learned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moving</a:t>
            </a:r>
            <a:r>
              <a:rPr lang="fi-FI" dirty="0"/>
              <a:t> </a:t>
            </a:r>
            <a:r>
              <a:rPr lang="fi-FI" dirty="0" err="1"/>
              <a:t>legacy</a:t>
            </a:r>
            <a:r>
              <a:rPr lang="fi-FI" dirty="0"/>
              <a:t> </a:t>
            </a:r>
            <a:r>
              <a:rPr lang="fi-FI" dirty="0" err="1"/>
              <a:t>application</a:t>
            </a:r>
            <a:r>
              <a:rPr lang="fi-FI" dirty="0"/>
              <a:t> to Azure</a:t>
            </a:r>
          </a:p>
        </p:txBody>
      </p:sp>
    </p:spTree>
    <p:extLst>
      <p:ext uri="{BB962C8B-B14F-4D97-AF65-F5344CB8AC3E}">
        <p14:creationId xmlns:p14="http://schemas.microsoft.com/office/powerpoint/2010/main" val="92743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E9B0-8FB5-4B03-AD3C-E5D8CE455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Host</a:t>
            </a:r>
            <a:endParaRPr lang="en-FI"/>
          </a:p>
        </p:txBody>
      </p:sp>
      <p:pic>
        <p:nvPicPr>
          <p:cNvPr id="6" name="Content Placeholder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F9787599-D70C-4440-B972-7CD82DF06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096294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val="331564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69853791C6AF4AB5ACDDBC0A711AA6" ma:contentTypeVersion="7" ma:contentTypeDescription="Create a new document." ma:contentTypeScope="" ma:versionID="d3b228b82da67e51d657165994bfefca">
  <xsd:schema xmlns:xsd="http://www.w3.org/2001/XMLSchema" xmlns:xs="http://www.w3.org/2001/XMLSchema" xmlns:p="http://schemas.microsoft.com/office/2006/metadata/properties" xmlns:ns2="fafcf9fe-d501-437e-b5cf-792459c87f28" targetNamespace="http://schemas.microsoft.com/office/2006/metadata/properties" ma:root="true" ma:fieldsID="0bdb05554ba4e0279e57634da2b285c2" ns2:_="">
    <xsd:import namespace="fafcf9fe-d501-437e-b5cf-792459c87f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cf9fe-d501-437e-b5cf-792459c87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2791E9-D30E-4303-A146-F2A490186F9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B01F6D-77DD-46B7-B8F1-56646A5EA623}">
  <ds:schemaRefs>
    <ds:schemaRef ds:uri="fafcf9fe-d501-437e-b5cf-792459c87f28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8FB8F84-B4D2-4BFF-8811-B9C0DD5FEA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fcf9fe-d501-437e-b5cf-792459c87f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292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Jyväskylä 28.5.2019 @ Adafy</vt:lpstr>
      <vt:lpstr>About FAUG</vt:lpstr>
      <vt:lpstr>What’s cooking?</vt:lpstr>
      <vt:lpstr>Upcoming events</vt:lpstr>
      <vt:lpstr>Today</vt:lpstr>
      <vt:lpstr>Host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Helsinki 4.4.2019 @ YIT</dc:title>
  <dc:creator>Sakari Nahi</dc:creator>
  <cp:lastModifiedBy>Karl Ots</cp:lastModifiedBy>
  <cp:revision>1</cp:revision>
  <dcterms:created xsi:type="dcterms:W3CDTF">2019-04-03T17:26:27Z</dcterms:created>
  <dcterms:modified xsi:type="dcterms:W3CDTF">2019-05-28T12:56:04Z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0x010100DA69853791C6AF4AB5ACDDBC0A711AA6</vt:lpwstr>
  </property>
</Properties>
</file>