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C1C1C"/>
    <a:srgbClr val="C40000"/>
    <a:srgbClr val="C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48" autoAdjust="0"/>
  </p:normalViewPr>
  <p:slideViewPr>
    <p:cSldViewPr>
      <p:cViewPr varScale="1">
        <p:scale>
          <a:sx n="153" d="100"/>
          <a:sy n="153" d="100"/>
        </p:scale>
        <p:origin x="241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9794535-4694-792D-9565-42CC315F71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348880" y="6300192"/>
            <a:ext cx="216024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46E15E-784C-062C-E934-6A25EAE464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8680" y="6300191"/>
            <a:ext cx="119516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3B81-9649-475A-9DC4-42E0A7CC8DA3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9AFAC-2F81-BE2B-BA4D-60FEBB207C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33256" y="6300192"/>
            <a:ext cx="57606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98B4-47F7-44D9-8910-CA4AE72F0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23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01EE043-3E22-450F-A2CD-2F4648AC2DBE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698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EE043-3E22-450F-A2CD-2F4648AC2DBE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0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EE043-3E22-450F-A2CD-2F4648AC2DB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09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EE043-3E22-450F-A2CD-2F4648AC2D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7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EE043-3E22-450F-A2CD-2F4648AC2DB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79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125538"/>
            <a:ext cx="6191250" cy="13668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997200"/>
            <a:ext cx="2590800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9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692150"/>
            <a:ext cx="20510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692150"/>
            <a:ext cx="6003925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88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728B27-5054-47FF-91FE-6486402BF2DB}" type="datetime1">
              <a:rPr lang="fr-FR" smtClean="0"/>
              <a:t>23/01/2023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0CBEE-AA44-4906-B521-E7931C4834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4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5696" y="6525344"/>
            <a:ext cx="1296144" cy="302022"/>
          </a:xfrm>
        </p:spPr>
        <p:txBody>
          <a:bodyPr/>
          <a:lstStyle>
            <a:lvl1pPr algn="ctr">
              <a:defRPr/>
            </a:lvl1pPr>
          </a:lstStyle>
          <a:p>
            <a:fld id="{79CA17EF-EECB-4229-98C0-0133480FFCA5}" type="datetime1">
              <a:rPr lang="fr-FR" smtClean="0"/>
              <a:t>23/01/2023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525344"/>
            <a:ext cx="2895600" cy="302022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072" y="6525344"/>
            <a:ext cx="586408" cy="302022"/>
          </a:xfrm>
        </p:spPr>
        <p:txBody>
          <a:bodyPr/>
          <a:lstStyle>
            <a:lvl1pPr>
              <a:defRPr/>
            </a:lvl1pPr>
          </a:lstStyle>
          <a:p>
            <a:fld id="{F3C024E0-34B0-439A-B45D-DA3346595B08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C6AD4-6E07-4406-88BE-B773C0962F68}" type="datetime1">
              <a:rPr lang="fr-FR" smtClean="0"/>
              <a:t>23/01/2023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4ECD8-70FC-4407-902A-46CF17E13C0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F3F0D-7BE2-4037-9103-0557495470DD}" type="datetime1">
              <a:rPr lang="fr-FR" smtClean="0"/>
              <a:t>23/01/2023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3F71E-A5AF-4163-82BE-A2FEB6576211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1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F8D8A1-E53D-4EEE-8DEE-1040FB57252C}" type="datetime1">
              <a:rPr lang="fr-FR" smtClean="0"/>
              <a:t>23/01/2023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B3C3F-E4D7-4E79-9BC8-DDB8C1BD5948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6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884342-D3ED-4553-B21B-3B330718EDB1}" type="datetime1">
              <a:rPr lang="fr-FR" smtClean="0"/>
              <a:t>23/01/2023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D258-4B3C-42FC-8AA3-9A3618BCBA11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84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E6E9D2-F13D-4CC3-870D-2051385FF9AF}" type="datetime1">
              <a:rPr lang="fr-FR" smtClean="0"/>
              <a:t>23/01/2023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ADBAA-242C-4142-9E15-80971577C2E1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56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4E079-BEC6-4827-898F-1D6491AA8DCA}" type="datetime1">
              <a:rPr lang="fr-FR" smtClean="0"/>
              <a:t>23/01/2023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3AAF6-38F2-4ED4-9F1E-43BC2C24F45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665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81F14-4674-4B0E-AE4E-8770B0BF0C09}" type="datetime1">
              <a:rPr lang="fr-FR" smtClean="0"/>
              <a:t>23/01/2023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3ADDD-5B01-4E1A-A3D2-B2053300CE7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830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55EFB7-BE19-42F6-9212-EACAC3B53770}" type="datetime1">
              <a:rPr lang="fr-FR" smtClean="0"/>
              <a:t>23/01/2023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BD2FD-9463-4BB3-AA2F-601F0344317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24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AD4A2-23BF-4853-B3C5-5523E8009CAC}" type="datetime1">
              <a:rPr lang="fr-FR" smtClean="0"/>
              <a:t>23/01/2023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E30E4-3916-4404-8F55-8CE66B58AEF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5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5"/>
            <a:ext cx="4027487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575"/>
            <a:ext cx="402748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5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6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4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5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7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18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338" y="692150"/>
            <a:ext cx="597535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060575"/>
            <a:ext cx="820737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7FEECB-0E74-0FBC-80CA-7EBB8FE18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25344"/>
            <a:ext cx="20574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9B42BE6-5ECC-4154-9AF6-680BCEB57E5F}" type="datetime1">
              <a:rPr lang="fr-FR" smtClean="0"/>
              <a:t>23/01/2023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0BEA68-C4D5-5D29-011C-D38E22505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25344"/>
            <a:ext cx="30861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FE07F2-FDB6-5046-ADB7-52BB11589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25344"/>
            <a:ext cx="20574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D83B8C6-BCE7-4B40-AB0E-60EAB9FED9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23EFA13-DEA4-4658-914C-F45CEB106F2C}" type="datetime1">
              <a:rPr lang="fr-FR" smtClean="0"/>
              <a:t>23/01/2023</a:t>
            </a:fld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09B3244-B8FF-4D4E-A69C-C559A954E898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50" y="981075"/>
            <a:ext cx="5905500" cy="1511300"/>
          </a:xfrm>
        </p:spPr>
        <p:txBody>
          <a:bodyPr/>
          <a:lstStyle/>
          <a:p>
            <a:r>
              <a:rPr lang="en-US" sz="4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JUST BREW IT!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141663"/>
            <a:ext cx="2447925" cy="863600"/>
          </a:xfrm>
          <a:noFill/>
          <a:ln/>
        </p:spPr>
        <p:txBody>
          <a:bodyPr/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Projet</a:t>
            </a:r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BDR</a:t>
            </a:r>
            <a:endParaRPr lang="ru-RU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354137"/>
          </a:xfrm>
        </p:spPr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Introduction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213"/>
            <a:ext cx="6911975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uk-UA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6A030511-C628-91EE-2D40-E38D059CED66}"/>
              </a:ext>
            </a:extLst>
          </p:cNvPr>
          <p:cNvSpPr txBox="1">
            <a:spLocks/>
          </p:cNvSpPr>
          <p:nvPr/>
        </p:nvSpPr>
        <p:spPr>
          <a:xfrm>
            <a:off x="1908175" y="6509592"/>
            <a:ext cx="1656184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DE689F20-F847-4534-8E47-71A18D083FC1}" type="datetime1">
              <a:rPr lang="fr-FR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/>
              <a:t>23/01/2023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6E9B4D30-0349-2605-D96E-8352086D8D62}"/>
              </a:ext>
            </a:extLst>
          </p:cNvPr>
          <p:cNvSpPr txBox="1">
            <a:spLocks/>
          </p:cNvSpPr>
          <p:nvPr/>
        </p:nvSpPr>
        <p:spPr>
          <a:xfrm>
            <a:off x="3779912" y="6527057"/>
            <a:ext cx="3699933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Projet BDR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0299A01F-7A52-FC2D-009F-795E655B6E51}"/>
              </a:ext>
            </a:extLst>
          </p:cNvPr>
          <p:cNvSpPr txBox="1">
            <a:spLocks/>
          </p:cNvSpPr>
          <p:nvPr/>
        </p:nvSpPr>
        <p:spPr>
          <a:xfrm>
            <a:off x="8422072" y="6525344"/>
            <a:ext cx="504056" cy="30202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r"/>
            <a:fld id="{F3C024E0-34B0-439A-B45D-DA3346595B08}" type="slidenum">
              <a:rPr lang="ru-RU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 algn="r"/>
              <a:t>2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5DA047-3257-DCDB-F182-C5EB65BCF148}"/>
              </a:ext>
            </a:extLst>
          </p:cNvPr>
          <p:cNvSpPr txBox="1">
            <a:spLocks/>
          </p:cNvSpPr>
          <p:nvPr/>
        </p:nvSpPr>
        <p:spPr>
          <a:xfrm>
            <a:off x="252499" y="6515968"/>
            <a:ext cx="1656184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DE689F20-F847-4534-8E47-71A18D083FC1}" type="datetime1">
              <a:rPr lang="fr-FR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/>
              <a:t>23/01/2023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A6D1EE-EC77-68D2-5849-71B417DA5E4E}"/>
              </a:ext>
            </a:extLst>
          </p:cNvPr>
          <p:cNvSpPr txBox="1">
            <a:spLocks/>
          </p:cNvSpPr>
          <p:nvPr/>
        </p:nvSpPr>
        <p:spPr>
          <a:xfrm>
            <a:off x="2722033" y="6525344"/>
            <a:ext cx="3699933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Projet BDR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94D0A-E9BA-1020-F1C7-323092CBBFD5}"/>
              </a:ext>
            </a:extLst>
          </p:cNvPr>
          <p:cNvSpPr txBox="1">
            <a:spLocks/>
          </p:cNvSpPr>
          <p:nvPr/>
        </p:nvSpPr>
        <p:spPr>
          <a:xfrm>
            <a:off x="8422072" y="6525344"/>
            <a:ext cx="504056" cy="30202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r"/>
            <a:fld id="{F3C024E0-34B0-439A-B45D-DA3346595B08}" type="slidenum">
              <a:rPr lang="ru-RU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 algn="r"/>
              <a:t>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Modèle conceptuel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29823CFA-4802-393E-9BE3-FB8F9183425A}"/>
              </a:ext>
            </a:extLst>
          </p:cNvPr>
          <p:cNvSpPr txBox="1">
            <a:spLocks/>
          </p:cNvSpPr>
          <p:nvPr/>
        </p:nvSpPr>
        <p:spPr>
          <a:xfrm>
            <a:off x="252499" y="6515968"/>
            <a:ext cx="1656184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DE689F20-F847-4534-8E47-71A18D083FC1}" type="datetime1">
              <a:rPr lang="fr-FR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/>
              <a:t>23/01/2023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C8B6D733-E931-7515-652F-8C11C3C0F731}"/>
              </a:ext>
            </a:extLst>
          </p:cNvPr>
          <p:cNvSpPr txBox="1">
            <a:spLocks/>
          </p:cNvSpPr>
          <p:nvPr/>
        </p:nvSpPr>
        <p:spPr>
          <a:xfrm>
            <a:off x="2722033" y="6525344"/>
            <a:ext cx="3699933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Projet BDR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3B302A2-DAC5-AD46-3403-852778441A21}"/>
              </a:ext>
            </a:extLst>
          </p:cNvPr>
          <p:cNvSpPr txBox="1">
            <a:spLocks/>
          </p:cNvSpPr>
          <p:nvPr/>
        </p:nvSpPr>
        <p:spPr>
          <a:xfrm>
            <a:off x="8422072" y="6525344"/>
            <a:ext cx="504056" cy="30202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r"/>
            <a:fld id="{F3C024E0-34B0-439A-B45D-DA3346595B08}" type="slidenum">
              <a:rPr lang="ru-RU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 algn="r"/>
              <a:t>4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5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BFE078C1-1290-C6B3-FFEC-66525695FE37}"/>
              </a:ext>
            </a:extLst>
          </p:cNvPr>
          <p:cNvSpPr txBox="1">
            <a:spLocks/>
          </p:cNvSpPr>
          <p:nvPr/>
        </p:nvSpPr>
        <p:spPr>
          <a:xfrm>
            <a:off x="252499" y="6515968"/>
            <a:ext cx="1656184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DE689F20-F847-4534-8E47-71A18D083FC1}" type="datetime1">
              <a:rPr lang="fr-FR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/>
              <a:t>23/01/2023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C8FDA1E6-B05C-C244-5138-6EFC9FFF74B8}"/>
              </a:ext>
            </a:extLst>
          </p:cNvPr>
          <p:cNvSpPr txBox="1">
            <a:spLocks/>
          </p:cNvSpPr>
          <p:nvPr/>
        </p:nvSpPr>
        <p:spPr>
          <a:xfrm>
            <a:off x="2722033" y="6525344"/>
            <a:ext cx="3699933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Projet BDR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47BCD17-21BA-22C1-10EC-EC4DC848F821}"/>
              </a:ext>
            </a:extLst>
          </p:cNvPr>
          <p:cNvSpPr txBox="1">
            <a:spLocks/>
          </p:cNvSpPr>
          <p:nvPr/>
        </p:nvSpPr>
        <p:spPr>
          <a:xfrm>
            <a:off x="8422072" y="6525344"/>
            <a:ext cx="504056" cy="30202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r"/>
            <a:fld id="{F3C024E0-34B0-439A-B45D-DA3346595B08}" type="slidenum">
              <a:rPr lang="ru-RU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 algn="r"/>
              <a:t>5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Données, vues et fonctions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61F4C9B2-BD6E-D363-A799-BE31C9FA4662}"/>
              </a:ext>
            </a:extLst>
          </p:cNvPr>
          <p:cNvSpPr txBox="1">
            <a:spLocks/>
          </p:cNvSpPr>
          <p:nvPr/>
        </p:nvSpPr>
        <p:spPr>
          <a:xfrm>
            <a:off x="252499" y="6515968"/>
            <a:ext cx="1656184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DE689F20-F847-4534-8E47-71A18D083FC1}" type="datetime1">
              <a:rPr lang="fr-FR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/>
              <a:t>23/01/2023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20769FEF-1A59-6AD7-F66E-CE80AF46EDA8}"/>
              </a:ext>
            </a:extLst>
          </p:cNvPr>
          <p:cNvSpPr txBox="1">
            <a:spLocks/>
          </p:cNvSpPr>
          <p:nvPr/>
        </p:nvSpPr>
        <p:spPr>
          <a:xfrm>
            <a:off x="2722033" y="6525344"/>
            <a:ext cx="3699933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Projet BDR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30CFAADE-E2C7-68F4-19D8-C9B3946576A6}"/>
              </a:ext>
            </a:extLst>
          </p:cNvPr>
          <p:cNvSpPr txBox="1">
            <a:spLocks/>
          </p:cNvSpPr>
          <p:nvPr/>
        </p:nvSpPr>
        <p:spPr>
          <a:xfrm>
            <a:off x="8422072" y="6525344"/>
            <a:ext cx="504056" cy="30202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r"/>
            <a:fld id="{F3C024E0-34B0-439A-B45D-DA3346595B08}" type="slidenum">
              <a:rPr lang="ru-RU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 algn="r"/>
              <a:t>6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9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Application web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25031520-EEA1-9EA7-574C-CF68D3EB2856}"/>
              </a:ext>
            </a:extLst>
          </p:cNvPr>
          <p:cNvSpPr txBox="1">
            <a:spLocks/>
          </p:cNvSpPr>
          <p:nvPr/>
        </p:nvSpPr>
        <p:spPr>
          <a:xfrm>
            <a:off x="252499" y="6515968"/>
            <a:ext cx="1656184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DE689F20-F847-4534-8E47-71A18D083FC1}" type="datetime1">
              <a:rPr lang="fr-FR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/>
              <a:t>23/01/2023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FC8B4822-31C7-076B-F50D-862605A42326}"/>
              </a:ext>
            </a:extLst>
          </p:cNvPr>
          <p:cNvSpPr txBox="1">
            <a:spLocks/>
          </p:cNvSpPr>
          <p:nvPr/>
        </p:nvSpPr>
        <p:spPr>
          <a:xfrm>
            <a:off x="2722033" y="6525344"/>
            <a:ext cx="3699933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Projet BDR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072480B5-A225-05B2-A179-33589B900276}"/>
              </a:ext>
            </a:extLst>
          </p:cNvPr>
          <p:cNvSpPr txBox="1">
            <a:spLocks/>
          </p:cNvSpPr>
          <p:nvPr/>
        </p:nvSpPr>
        <p:spPr>
          <a:xfrm>
            <a:off x="8422072" y="6525344"/>
            <a:ext cx="504056" cy="30202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r"/>
            <a:fld id="{F3C024E0-34B0-439A-B45D-DA3346595B08}" type="slidenum">
              <a:rPr lang="ru-RU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 algn="r"/>
              <a:t>7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78F28ECF-FC92-F524-0831-5A641732DFA9}"/>
              </a:ext>
            </a:extLst>
          </p:cNvPr>
          <p:cNvSpPr txBox="1">
            <a:spLocks/>
          </p:cNvSpPr>
          <p:nvPr/>
        </p:nvSpPr>
        <p:spPr>
          <a:xfrm>
            <a:off x="252499" y="6515968"/>
            <a:ext cx="1656184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DE689F20-F847-4534-8E47-71A18D083FC1}" type="datetime1">
              <a:rPr lang="fr-FR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/>
              <a:t>23/01/2023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A45384F8-9BAC-6FBD-C752-F28783CC5BBD}"/>
              </a:ext>
            </a:extLst>
          </p:cNvPr>
          <p:cNvSpPr txBox="1">
            <a:spLocks/>
          </p:cNvSpPr>
          <p:nvPr/>
        </p:nvSpPr>
        <p:spPr>
          <a:xfrm>
            <a:off x="2722033" y="6525344"/>
            <a:ext cx="3699933" cy="30202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Projet BDR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8BE147F-5EF2-F5AD-6568-7982036D8E93}"/>
              </a:ext>
            </a:extLst>
          </p:cNvPr>
          <p:cNvSpPr txBox="1">
            <a:spLocks/>
          </p:cNvSpPr>
          <p:nvPr/>
        </p:nvSpPr>
        <p:spPr>
          <a:xfrm>
            <a:off x="8422072" y="6525344"/>
            <a:ext cx="504056" cy="30202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pPr algn="r"/>
            <a:fld id="{F3C024E0-34B0-439A-B45D-DA3346595B08}" type="slidenum">
              <a:rPr lang="ru-RU" sz="1600" smtClean="0">
                <a:solidFill>
                  <a:schemeClr val="tx2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pPr algn="r"/>
              <a:t>8</a:t>
            </a:fld>
            <a:endParaRPr lang="ru-RU" sz="1600" dirty="0">
              <a:solidFill>
                <a:schemeClr val="tx2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0A5C8F-6F67-1FB3-28B0-CE017C505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800" dirty="0"/>
              <a:t>Démo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8AF881-1803-6FF2-F445-0A1723BCBFD5}"/>
              </a:ext>
            </a:extLst>
          </p:cNvPr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rgbClr val="000000"/>
                </a:solidFill>
              </a:rPr>
              <a:t>Cette présentation a été conçue en utilisant les ressources de PoweredTemplate.com.</a:t>
            </a:r>
            <a:endParaRPr lang="fr-FR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3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</TotalTime>
  <Words>76</Words>
  <Application>Microsoft Office PowerPoint</Application>
  <PresentationFormat>Affichage à l'écran (4:3)</PresentationFormat>
  <Paragraphs>43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Futura LT Book</vt:lpstr>
      <vt:lpstr>Open Sans</vt:lpstr>
      <vt:lpstr>template</vt:lpstr>
      <vt:lpstr>Custom Design</vt:lpstr>
      <vt:lpstr>JUST BREW IT!</vt:lpstr>
      <vt:lpstr>Introduction</vt:lpstr>
      <vt:lpstr>Cahier des charges</vt:lpstr>
      <vt:lpstr>Modèle conceptuel</vt:lpstr>
      <vt:lpstr>Modèle relationnel</vt:lpstr>
      <vt:lpstr>Données, vues et fonctions</vt:lpstr>
      <vt:lpstr>Application web</vt:lpstr>
      <vt:lpstr>Conclusion</vt:lpstr>
      <vt:lpstr>Démo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ADMIN</dc:creator>
  <cp:lastModifiedBy>Timothée Van Hove</cp:lastModifiedBy>
  <cp:revision>9</cp:revision>
  <dcterms:created xsi:type="dcterms:W3CDTF">2015-06-03T08:09:56Z</dcterms:created>
  <dcterms:modified xsi:type="dcterms:W3CDTF">2023-01-23T17:33:27Z</dcterms:modified>
</cp:coreProperties>
</file>