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C1C1C"/>
    <a:srgbClr val="C40000"/>
    <a:srgbClr val="C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153" d="100"/>
          <a:sy n="153" d="100"/>
        </p:scale>
        <p:origin x="165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01EE043-3E22-450F-A2CD-2F4648AC2DB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69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125538"/>
            <a:ext cx="6191250" cy="13668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97200"/>
            <a:ext cx="2590800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9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692150"/>
            <a:ext cx="20510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92150"/>
            <a:ext cx="6003925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88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0CBEE-AA44-4906-B521-E7931C4834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4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024E0-34B0-439A-B45D-DA3346595B0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4ECD8-70FC-4407-902A-46CF17E13C0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3F71E-A5AF-4163-82BE-A2FEB657621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1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B3C3F-E4D7-4E79-9BC8-DDB8C1BD594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6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D258-4B3C-42FC-8AA3-9A3618BCBA1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4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ADBAA-242C-4142-9E15-80971577C2E1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56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3AAF6-38F2-4ED4-9F1E-43BC2C24F45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66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3ADDD-5B01-4E1A-A3D2-B2053300CE7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30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BD2FD-9463-4BB3-AA2F-601F0344317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24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30E4-3916-4404-8F55-8CE66B58AEF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27487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575"/>
            <a:ext cx="402748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5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6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4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5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1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8" y="692150"/>
            <a:ext cx="59753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060575"/>
            <a:ext cx="820737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09B3244-B8FF-4D4E-A69C-C559A954E898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50" y="981075"/>
            <a:ext cx="5905500" cy="1511300"/>
          </a:xfrm>
        </p:spPr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JUST BREW IT!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141663"/>
            <a:ext cx="2447925" cy="863600"/>
          </a:xfrm>
          <a:noFill/>
          <a:ln/>
        </p:spPr>
        <p:txBody>
          <a:bodyPr/>
          <a:lstStyle/>
          <a:p>
            <a:r>
              <a:rPr lang="fr-FR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Projet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BDR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354137"/>
          </a:xfrm>
        </p:spPr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213"/>
            <a:ext cx="6911975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uk-UA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Modèle conceptuel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5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Données, vues et fonctions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622300"/>
            <a:ext cx="5973762" cy="122237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07375" cy="4402138"/>
          </a:xfrm>
        </p:spPr>
        <p:txBody>
          <a:bodyPr/>
          <a:lstStyle/>
          <a:p>
            <a:r>
              <a:rPr lang="fr-FR" altLang="ko-KR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bla</a:t>
            </a:r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0A5C8F-6F67-1FB3-28B0-CE017C505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800" dirty="0"/>
              <a:t>Démo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8AF881-1803-6FF2-F445-0A1723BCBFD5}"/>
              </a:ext>
            </a:extLst>
          </p:cNvPr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rgbClr val="000000"/>
                </a:solidFill>
              </a:rPr>
              <a:t>Cette présentation a été conçue en utilisant les ressources de PoweredTemplate.com.</a:t>
            </a:r>
            <a:endParaRPr lang="fr-FR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</TotalTime>
  <Words>44</Words>
  <Application>Microsoft Office PowerPoint</Application>
  <PresentationFormat>Affichage à l'écran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Futura LT Book</vt:lpstr>
      <vt:lpstr>Open Sans</vt:lpstr>
      <vt:lpstr>template</vt:lpstr>
      <vt:lpstr>Custom Design</vt:lpstr>
      <vt:lpstr>JUST BREW IT!</vt:lpstr>
      <vt:lpstr>Introduction</vt:lpstr>
      <vt:lpstr>Cahier des charges</vt:lpstr>
      <vt:lpstr>Modèle conceptuel</vt:lpstr>
      <vt:lpstr>Modèle relationnel</vt:lpstr>
      <vt:lpstr>Données, vues et fonctions</vt:lpstr>
      <vt:lpstr>Application web</vt:lpstr>
      <vt:lpstr>Conclusion</vt:lpstr>
      <vt:lpstr>Démo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Timothée Van Hove</cp:lastModifiedBy>
  <cp:revision>4</cp:revision>
  <dcterms:created xsi:type="dcterms:W3CDTF">2015-06-03T08:09:56Z</dcterms:created>
  <dcterms:modified xsi:type="dcterms:W3CDTF">2023-01-23T17:16:26Z</dcterms:modified>
</cp:coreProperties>
</file>