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86DAC-01CE-BB5E-6775-365A21777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B2EDB-7022-AF75-089E-13FFC40A9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211CB-4A52-0466-EAB9-2994CBBD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28999-ABAE-369B-3447-B3613A5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33E50-29F4-AA94-7DDD-9A36AF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321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0FCD6-B96B-E85F-8263-B154D8EC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5764E2-5EA9-4BB7-5BDA-AFC97154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1624A-FB19-E201-EDCC-1CAF2FCE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8B4D4-CEBA-5255-F17A-0DDDF874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F4198-6F7A-648F-F43E-F26FBD8E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451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834E0F-6EDC-CFC3-495B-93A5770D9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4E488E-DD85-CB54-BBE8-920AF2FF8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C3263-D705-27AE-8083-7122FD21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14EC1-0848-1EF9-61CF-37CDE4C1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15B56-2146-8C8F-F5EA-04BB024D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149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1B6B2-772B-320B-2BB9-C9FCEBC2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6C16C-B4A5-9B64-8093-7CA25329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6041D-64EE-8026-17F4-5166F568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1EAB7-6101-CB1A-1FA6-6C6EE9A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042D8-C64C-C136-BCA1-D4005CA7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440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8B010-C52D-401A-B4E0-E19F7D1C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994D76-25E4-E2FE-2A86-819ED1543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819A-D653-B07B-4164-110C3F39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65C77-E7DF-A017-B77A-843345C0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531C6-3256-E84F-3958-89B36B5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3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7CA7F-84A9-E595-98F2-B4609B56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87E71-AD6E-87EA-FF8B-1471945E6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CEFD3-A43F-6EFC-8173-EFBDE1CC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2A7DAE-55ED-279A-F50B-13F33EE2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488FE3-D8FE-E459-8C97-7FC95478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5ADB2C-C131-D4A2-3336-8088456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8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48A59-6B2F-4C78-D850-C89BD53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C8E855-5758-D8CD-3F25-D1F376E8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1E5830-03DE-315A-F04C-EF427F98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FBBFED-3199-A8A3-971B-75B2C332C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2020E1-E5DD-208E-758A-1F9D41FA2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72CBED-A154-1A4D-AA69-8F75DDFD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633E90-4C74-5C56-7F11-F2AC6C10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CC0CFC-8F9D-3562-ACCB-61485D21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94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6B06-F6D4-0BD7-C4C9-E67CC072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CD1DDE-5F88-D2FB-76A6-F1992E0B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9CAE53-CE17-8215-E3F1-B9CBDC24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ABBA2E-0C91-060A-FA7D-1FAFBC84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826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746206-8B8F-DC3F-77FB-03B72BB1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B53EDE-6537-3B0F-FF22-EF724B7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D1B747-0F85-65C3-8DE9-9803CF5C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127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C8B81-7C59-01B3-1D0C-15BBA9AF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E1BE2-856B-C933-8AEC-3AFD4CA4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107F3-8E8B-5AE6-F009-C72F69BB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619321-0E5F-BA01-E050-4F35DE3F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4764D-79DE-288D-A39C-5CBD8B46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1A04C1-B41F-FACD-BA4F-235A5066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724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C4D0F-7936-12D5-4498-A30432EE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53B65-7EE1-5CBB-BE29-684A82AAE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471628-1B67-5CD2-B8A2-EDABE0B8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9728E6-B538-3B10-22F4-26A94EE3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290C0C-10D9-3587-9C34-602B6FE3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968C8E-880F-A477-5F65-960CE9B6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34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571350-6436-54BF-6A99-12244F26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B3AFEE-6961-CFC7-EDBA-1C980FAD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44876-FD55-EB86-55DE-E22709F99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2347-4150-4D5E-BE3B-962BCC4C87BD}" type="datetimeFigureOut">
              <a:rPr lang="fr-CH" smtClean="0"/>
              <a:t>31.03.2023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ABAD1-81D5-D627-4249-2BAC643C5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F60F71-319B-8965-2316-68B394FDF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83B6-B019-49E3-B669-DAE3F66384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174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4249476B-185B-C704-AAFA-5AE0870BC4BF}"/>
              </a:ext>
            </a:extLst>
          </p:cNvPr>
          <p:cNvSpPr/>
          <p:nvPr/>
        </p:nvSpPr>
        <p:spPr>
          <a:xfrm>
            <a:off x="6844145" y="5148086"/>
            <a:ext cx="1342695" cy="15448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fr-CH" sz="1600" dirty="0">
              <a:solidFill>
                <a:schemeClr val="accent2"/>
              </a:solidFill>
            </a:endParaRP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F463393B-B7C6-A6EC-1EE7-215653D3C769}"/>
              </a:ext>
            </a:extLst>
          </p:cNvPr>
          <p:cNvSpPr/>
          <p:nvPr/>
        </p:nvSpPr>
        <p:spPr>
          <a:xfrm>
            <a:off x="8129847" y="3486387"/>
            <a:ext cx="1276738" cy="167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fr-CH" sz="1600" dirty="0">
              <a:solidFill>
                <a:schemeClr val="accent2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24A5F7B-DE4C-824B-FCA7-2CE0A40A40AF}"/>
              </a:ext>
            </a:extLst>
          </p:cNvPr>
          <p:cNvSpPr/>
          <p:nvPr/>
        </p:nvSpPr>
        <p:spPr>
          <a:xfrm>
            <a:off x="5636419" y="3487399"/>
            <a:ext cx="1287952" cy="1671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fr-CH" sz="1600" dirty="0">
              <a:solidFill>
                <a:schemeClr val="accent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811677-BA5C-2678-B4CA-839FE6173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28" y="4140790"/>
            <a:ext cx="720000" cy="72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2EF5EA2-AB83-E81C-DE68-C08604627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43" y="5725858"/>
            <a:ext cx="648000" cy="648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91BD644-0F8E-A620-F202-6932DD076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10" y="177187"/>
            <a:ext cx="720000" cy="720000"/>
          </a:xfrm>
          <a:prstGeom prst="rect">
            <a:avLst/>
          </a:prstGeom>
        </p:spPr>
      </p:pic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A45BEEA-9147-5C74-982E-B2799E1A40B8}"/>
              </a:ext>
            </a:extLst>
          </p:cNvPr>
          <p:cNvSpPr/>
          <p:nvPr/>
        </p:nvSpPr>
        <p:spPr>
          <a:xfrm>
            <a:off x="5712443" y="3524008"/>
            <a:ext cx="1115370" cy="5330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Sec. group 1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SSH/HTTP/ICMP</a:t>
            </a:r>
            <a:endParaRPr lang="fr-CH" sz="1200" dirty="0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9A8E7B1-2DA7-18F1-E222-3E5E82FE9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10" y="2322865"/>
            <a:ext cx="792000" cy="792000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08F767F-006E-1A80-BBA7-0D02C9FBB23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270128" y="2944187"/>
            <a:ext cx="827605" cy="5798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5BF53CE-0EA0-C87D-471C-6451CDA0CA4A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flipV="1">
            <a:off x="7450410" y="897187"/>
            <a:ext cx="0" cy="142567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Nuage 26">
            <a:extLst>
              <a:ext uri="{FF2B5EF4-FFF2-40B4-BE49-F238E27FC236}">
                <a16:creationId xmlns:a16="http://schemas.microsoft.com/office/drawing/2014/main" id="{860D6C7B-08AA-68BE-C999-55EFBEA7E439}"/>
              </a:ext>
            </a:extLst>
          </p:cNvPr>
          <p:cNvSpPr/>
          <p:nvPr/>
        </p:nvSpPr>
        <p:spPr>
          <a:xfrm>
            <a:off x="7054410" y="1153785"/>
            <a:ext cx="792000" cy="45395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</a:t>
            </a:r>
            <a:endParaRPr lang="fr-CH" sz="1200" dirty="0">
              <a:solidFill>
                <a:schemeClr val="tx1"/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3991C8E-F419-4954-09B5-1F1826368D53}"/>
              </a:ext>
            </a:extLst>
          </p:cNvPr>
          <p:cNvSpPr/>
          <p:nvPr/>
        </p:nvSpPr>
        <p:spPr>
          <a:xfrm>
            <a:off x="5559843" y="2157412"/>
            <a:ext cx="3946354" cy="4595813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endParaRPr lang="fr-CH" sz="1600" dirty="0">
              <a:solidFill>
                <a:schemeClr val="accent2"/>
              </a:solidFill>
            </a:endParaRP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17723944-CE66-45ED-D7DD-55104C19E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936" y="4139874"/>
            <a:ext cx="720000" cy="720000"/>
          </a:xfrm>
          <a:prstGeom prst="rect">
            <a:avLst/>
          </a:prstGeom>
        </p:spPr>
      </p:pic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814861D7-98DC-6788-DB6E-CC6F51766479}"/>
              </a:ext>
            </a:extLst>
          </p:cNvPr>
          <p:cNvSpPr/>
          <p:nvPr/>
        </p:nvSpPr>
        <p:spPr>
          <a:xfrm>
            <a:off x="8204251" y="3524008"/>
            <a:ext cx="1115370" cy="5321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Sec. group 2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SSH/HTTP/ICMP</a:t>
            </a:r>
            <a:endParaRPr lang="fr-CH" sz="1200" dirty="0">
              <a:solidFill>
                <a:schemeClr val="tx1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A343A19F-F0C1-1881-ABAA-E3189AC118A4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7810410" y="2919672"/>
            <a:ext cx="951526" cy="60433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B487FB-CB7B-268C-95EB-9247D085109F}"/>
              </a:ext>
            </a:extLst>
          </p:cNvPr>
          <p:cNvSpPr txBox="1"/>
          <p:nvPr/>
        </p:nvSpPr>
        <p:spPr>
          <a:xfrm>
            <a:off x="8935298" y="3229199"/>
            <a:ext cx="47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</a:rPr>
              <a:t>AZ2</a:t>
            </a:r>
            <a:endParaRPr lang="fr-CH" sz="1400" dirty="0">
              <a:solidFill>
                <a:schemeClr val="accent2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9FE08692-F9A7-5872-0AAF-1530AC532B35}"/>
              </a:ext>
            </a:extLst>
          </p:cNvPr>
          <p:cNvSpPr txBox="1"/>
          <p:nvPr/>
        </p:nvSpPr>
        <p:spPr>
          <a:xfrm>
            <a:off x="7676032" y="2362025"/>
            <a:ext cx="127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Load balancer</a:t>
            </a:r>
            <a:br>
              <a:rPr lang="en-CH" sz="1400" dirty="0"/>
            </a:br>
            <a:r>
              <a:rPr lang="en-US" sz="1200" dirty="0"/>
              <a:t>35.172.196.179</a:t>
            </a:r>
            <a:endParaRPr lang="fr-CH" sz="1200" dirty="0"/>
          </a:p>
          <a:p>
            <a:pPr algn="ctr"/>
            <a:endParaRPr lang="fr-CH" sz="14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36CB11D-6C8D-DA01-2325-15E9FBAE2324}"/>
              </a:ext>
            </a:extLst>
          </p:cNvPr>
          <p:cNvSpPr txBox="1"/>
          <p:nvPr/>
        </p:nvSpPr>
        <p:spPr>
          <a:xfrm>
            <a:off x="6253712" y="403760"/>
            <a:ext cx="83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</a:t>
            </a:r>
            <a:endParaRPr lang="fr-CH" sz="14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89D55DFD-0619-9534-995E-D2224F82FF0B}"/>
              </a:ext>
            </a:extLst>
          </p:cNvPr>
          <p:cNvSpPr txBox="1"/>
          <p:nvPr/>
        </p:nvSpPr>
        <p:spPr>
          <a:xfrm>
            <a:off x="5757646" y="2319152"/>
            <a:ext cx="62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AWS</a:t>
            </a:r>
            <a:endParaRPr lang="fr-CH" sz="1400" dirty="0">
              <a:solidFill>
                <a:schemeClr val="accent2"/>
              </a:solidFill>
            </a:endParaRPr>
          </a:p>
        </p:txBody>
      </p:sp>
      <p:pic>
        <p:nvPicPr>
          <p:cNvPr id="90" name="Graphique 89" descr="Graphique à barres (droite à gauche)">
            <a:extLst>
              <a:ext uri="{FF2B5EF4-FFF2-40B4-BE49-F238E27FC236}">
                <a16:creationId xmlns:a16="http://schemas.microsoft.com/office/drawing/2014/main" id="{8B40C19F-9974-5C39-61FE-061CE1CA9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4145" y="2311118"/>
            <a:ext cx="326280" cy="326280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AFCB1A50-BE37-BA87-7B56-555E8BA81EFC}"/>
              </a:ext>
            </a:extLst>
          </p:cNvPr>
          <p:cNvSpPr txBox="1"/>
          <p:nvPr/>
        </p:nvSpPr>
        <p:spPr>
          <a:xfrm>
            <a:off x="6343321" y="2565776"/>
            <a:ext cx="1165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Cloud watch</a:t>
            </a:r>
            <a:endParaRPr lang="fr-CH" sz="1050" dirty="0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FE97C26-F085-6306-2FAF-446D5D8F4378}"/>
              </a:ext>
            </a:extLst>
          </p:cNvPr>
          <p:cNvCxnSpPr>
            <a:cxnSpLocks/>
            <a:stCxn id="139" idx="0"/>
            <a:endCxn id="9" idx="3"/>
          </p:cNvCxnSpPr>
          <p:nvPr/>
        </p:nvCxnSpPr>
        <p:spPr>
          <a:xfrm flipH="1" flipV="1">
            <a:off x="6630128" y="4500790"/>
            <a:ext cx="885034" cy="7161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37B693BC-5195-B4C2-B42D-CEB733C87BB0}"/>
              </a:ext>
            </a:extLst>
          </p:cNvPr>
          <p:cNvCxnSpPr>
            <a:cxnSpLocks/>
            <a:stCxn id="139" idx="0"/>
            <a:endCxn id="69" idx="1"/>
          </p:cNvCxnSpPr>
          <p:nvPr/>
        </p:nvCxnSpPr>
        <p:spPr>
          <a:xfrm flipV="1">
            <a:off x="7515162" y="4499874"/>
            <a:ext cx="886774" cy="71707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1C60DC1-B54C-4D4B-943D-547561E74F75}"/>
              </a:ext>
            </a:extLst>
          </p:cNvPr>
          <p:cNvSpPr txBox="1"/>
          <p:nvPr/>
        </p:nvSpPr>
        <p:spPr>
          <a:xfrm>
            <a:off x="5712444" y="4861399"/>
            <a:ext cx="1115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EC2 instance</a:t>
            </a:r>
            <a:endParaRPr lang="fr-CH" sz="1400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85695F1B-06D6-7396-6018-D2989955492F}"/>
              </a:ext>
            </a:extLst>
          </p:cNvPr>
          <p:cNvSpPr txBox="1"/>
          <p:nvPr/>
        </p:nvSpPr>
        <p:spPr>
          <a:xfrm>
            <a:off x="8189674" y="4865247"/>
            <a:ext cx="1115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EC2 instance</a:t>
            </a:r>
            <a:endParaRPr lang="fr-CH" sz="1400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6E4AFCF-A578-CAFC-9585-124DB1F2EEF0}"/>
              </a:ext>
            </a:extLst>
          </p:cNvPr>
          <p:cNvSpPr txBox="1"/>
          <p:nvPr/>
        </p:nvSpPr>
        <p:spPr>
          <a:xfrm>
            <a:off x="5636419" y="3232752"/>
            <a:ext cx="568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AZ1</a:t>
            </a:r>
            <a:endParaRPr lang="fr-CH" sz="1400" dirty="0">
              <a:solidFill>
                <a:schemeClr val="accent2"/>
              </a:solidFill>
            </a:endParaRPr>
          </a:p>
        </p:txBody>
      </p:sp>
      <p:pic>
        <p:nvPicPr>
          <p:cNvPr id="113" name="Image 112">
            <a:extLst>
              <a:ext uri="{FF2B5EF4-FFF2-40B4-BE49-F238E27FC236}">
                <a16:creationId xmlns:a16="http://schemas.microsoft.com/office/drawing/2014/main" id="{82BCAC05-EEEE-456B-BC13-E7AEC82F1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16" y="5874627"/>
            <a:ext cx="360000" cy="360000"/>
          </a:xfrm>
          <a:prstGeom prst="rect">
            <a:avLst/>
          </a:prstGeom>
        </p:spPr>
      </p:pic>
      <p:sp>
        <p:nvSpPr>
          <p:cNvPr id="135" name="ZoneTexte 134">
            <a:extLst>
              <a:ext uri="{FF2B5EF4-FFF2-40B4-BE49-F238E27FC236}">
                <a16:creationId xmlns:a16="http://schemas.microsoft.com/office/drawing/2014/main" id="{F958E23C-E63C-2FA3-29AD-C8A3E61A6F52}"/>
              </a:ext>
            </a:extLst>
          </p:cNvPr>
          <p:cNvSpPr txBox="1"/>
          <p:nvPr/>
        </p:nvSpPr>
        <p:spPr>
          <a:xfrm>
            <a:off x="6962835" y="6351428"/>
            <a:ext cx="1115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RDS instance</a:t>
            </a:r>
            <a:endParaRPr lang="fr-CH" sz="1400" dirty="0"/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24D7AF9C-DD6D-0FEB-05B6-93E3C6376270}"/>
              </a:ext>
            </a:extLst>
          </p:cNvPr>
          <p:cNvSpPr/>
          <p:nvPr/>
        </p:nvSpPr>
        <p:spPr>
          <a:xfrm>
            <a:off x="6957477" y="5216946"/>
            <a:ext cx="1115370" cy="4485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Sec. group 3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TCP:3306</a:t>
            </a:r>
            <a:endParaRPr lang="fr-CH" sz="1200" dirty="0">
              <a:solidFill>
                <a:schemeClr val="tx1"/>
              </a:solidFill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8A96AC11-FE37-2C4B-BCF2-39215DB71FE4}"/>
              </a:ext>
            </a:extLst>
          </p:cNvPr>
          <p:cNvSpPr txBox="1"/>
          <p:nvPr/>
        </p:nvSpPr>
        <p:spPr>
          <a:xfrm rot="16200000">
            <a:off x="4599491" y="2460305"/>
            <a:ext cx="131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Host/</a:t>
            </a:r>
            <a:r>
              <a:rPr lang="en-US" sz="1200" dirty="0" err="1"/>
              <a:t>drupal</a:t>
            </a:r>
            <a:r>
              <a:rPr lang="en-CH" sz="1200" dirty="0"/>
              <a:t>/</a:t>
            </a:r>
            <a:endParaRPr lang="fr-CH" sz="1200" dirty="0"/>
          </a:p>
        </p:txBody>
      </p:sp>
      <p:pic>
        <p:nvPicPr>
          <p:cNvPr id="169" name="Image 168">
            <a:extLst>
              <a:ext uri="{FF2B5EF4-FFF2-40B4-BE49-F238E27FC236}">
                <a16:creationId xmlns:a16="http://schemas.microsoft.com/office/drawing/2014/main" id="{0E1872B1-44A4-0C1C-30E4-68C1490E3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94" y="4323928"/>
            <a:ext cx="360000" cy="360000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D27C4C3A-1792-9339-6849-17FE354AC3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53" y="4326907"/>
            <a:ext cx="360000" cy="360000"/>
          </a:xfrm>
          <a:prstGeom prst="rect">
            <a:avLst/>
          </a:prstGeom>
        </p:spPr>
      </p:pic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E13BD968-8BAC-6687-59E0-74A55EFE029C}"/>
              </a:ext>
            </a:extLst>
          </p:cNvPr>
          <p:cNvCxnSpPr>
            <a:cxnSpLocks/>
            <a:stCxn id="27" idx="2"/>
            <a:endCxn id="139" idx="1"/>
          </p:cNvCxnSpPr>
          <p:nvPr/>
        </p:nvCxnSpPr>
        <p:spPr>
          <a:xfrm rot="10800000" flipV="1">
            <a:off x="6957477" y="1380765"/>
            <a:ext cx="99390" cy="4060474"/>
          </a:xfrm>
          <a:prstGeom prst="bentConnector3">
            <a:avLst>
              <a:gd name="adj1" fmla="val 201189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BA6EF6E-8383-55D6-21F4-8852EA83526E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10800000" flipV="1">
            <a:off x="5712443" y="1380764"/>
            <a:ext cx="1344424" cy="2409753"/>
          </a:xfrm>
          <a:prstGeom prst="bentConnector3">
            <a:avLst>
              <a:gd name="adj1" fmla="val 12302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AB4D0F2-0D96-0567-7426-2B79D7F47F04}"/>
              </a:ext>
            </a:extLst>
          </p:cNvPr>
          <p:cNvSpPr txBox="1"/>
          <p:nvPr/>
        </p:nvSpPr>
        <p:spPr>
          <a:xfrm rot="16200000">
            <a:off x="4257122" y="3270887"/>
            <a:ext cx="131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Host</a:t>
            </a:r>
            <a:r>
              <a:rPr lang="en-CH" sz="1200" dirty="0"/>
              <a:t>:3306</a:t>
            </a:r>
            <a:endParaRPr lang="fr-CH" sz="12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51235CB-C388-4ECA-1EEA-96BCBC1FD8EC}"/>
              </a:ext>
            </a:extLst>
          </p:cNvPr>
          <p:cNvSpPr txBox="1"/>
          <p:nvPr/>
        </p:nvSpPr>
        <p:spPr>
          <a:xfrm>
            <a:off x="7428718" y="1734314"/>
            <a:ext cx="174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35.172.196.179/</a:t>
            </a:r>
            <a:r>
              <a:rPr lang="en-US" sz="1200" dirty="0" err="1"/>
              <a:t>drupal</a:t>
            </a:r>
            <a:r>
              <a:rPr lang="en-CH" sz="1200" dirty="0"/>
              <a:t>/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14022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F67BA-DD01-17DD-712C-2A100731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AA8B6-5A4A-B140-958B-C6841CBE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014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Timothée Van Hove</dc:creator>
  <cp:lastModifiedBy>Timothée Van Hove</cp:lastModifiedBy>
  <cp:revision>2</cp:revision>
  <dcterms:created xsi:type="dcterms:W3CDTF">2023-03-29T13:00:54Z</dcterms:created>
  <dcterms:modified xsi:type="dcterms:W3CDTF">2023-03-31T08:46:44Z</dcterms:modified>
</cp:coreProperties>
</file>