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68EA02B-3A2B-4A20-A160-7F062F33923C}">
          <p14:sldIdLst>
            <p14:sldId id="257"/>
          </p14:sldIdLst>
        </p14:section>
        <p14:section name="Section sans titre" id="{94F3D23C-951A-45D5-8CA7-5EC7C0E41914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1612E-488C-442E-AC89-213C32ACCAA3}" v="629" dt="2019-10-18T13:10:49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8B11-6CFA-4813-B029-4171C94D2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8786-270D-4B8D-A6F3-6AE21F212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ADEF-243B-4D45-AA7E-D1A64183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3BC3-4B14-4AE7-A542-B3F5A704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B6F77-3C7B-4E14-B837-BD9E9B58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1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DCAD-F14B-4069-8782-CBB8BB6C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CA048-B16B-4F79-9A6B-1F9B7D7B8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69B0F-3C20-45CE-B418-C4C7BBC2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DE6D-CD98-44F0-843A-929F64D0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E3159-D10B-4C23-AE36-DA537EC9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8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823F9-9472-48C5-BB9C-55C9A59D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85CAD-B4E4-46C9-A64A-5692C8FB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8D16-919B-4911-9A67-0BD8C2DA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08621-0141-4470-8955-A6778644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4D34-D218-4D2E-86B7-00CEB426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D8F8-762E-40B0-81D9-F44D41AF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C447-2FB1-46E6-90AD-568DCCE4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FAED-E919-4762-A5ED-7BB99942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F99C6-80B4-47A6-B90F-8DF1302D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FCE2-9F4E-4501-A67B-435979F1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05F0-1C71-4C57-9977-F8DAE17E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D46A5-989D-4A6C-9E6E-A65C9B0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8095-C9F0-4DAA-819A-25290D53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176B-2247-4848-841E-AEEAF513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1865-3A7A-4777-BDD8-D874657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5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D337-8877-4091-B5A2-0A9D818D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53AB-BF6F-4002-97AA-D4F2517DC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D40D5-0A90-4952-91D1-C6808E2C0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23F4A-18CF-4D78-AE08-A3865A91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0E80-36D1-4606-832B-976FD610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367EC-FE61-45AA-8C96-2B5D2138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AF47-151E-4534-89C0-A8705E7F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B619E-BB99-4677-AF33-A9155311D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BE55A-041A-4469-B363-A79FD65B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69328-0DDC-4ABB-B72E-D575ACF37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B562C-D6EA-46A6-83EC-6FA0ACA79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E3FAE-4EDE-41C9-BC2F-8826C48F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4C38-8F84-405A-BC6F-85F35736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3BDA6-E2D3-43D8-9324-D0DD2825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0700-4EB5-420E-A9AA-2622F89A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A9218-18D9-4CBE-A5C1-DF40BA7B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97C61-4AEC-4618-A540-48B1BD10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466B6-9200-446E-9598-A0FD7E03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F1797-67C6-4982-AE03-071DB435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FE418-DA22-4367-861F-43D6ADD5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AFF6C-9833-4A92-B45B-7D406368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DD12-DCAF-47EB-A78D-9F1C63AE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A4A9-D21A-4D05-BE06-D07F3438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018A8-2520-47D6-845B-E5BAF7AA0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5723-E09C-4198-9484-A32E65C7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E60BA-01CC-4C87-B590-DB2967C5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F6E7-6B81-491B-B428-1511597B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7ABA-D453-4DBA-8053-32D98698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4C46B-FBAA-4EE5-8D74-EAA19E675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BE4AD-D267-462C-9312-5BB942DB1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36B66-02B3-4CC8-BE1C-70E24956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D032A-4241-4407-9D52-FA16D127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2EC60-32F4-4C9D-8F16-E1F6FB20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80F36-F948-486F-8BAF-EC3ED711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6BC97-7BFE-4E82-998C-914146FEE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4A055-E16D-41BD-AF55-B92586BA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1D45D-B824-41F6-A177-91459DD050E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AEBC-404E-44ED-97F5-80FEA9591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4D4ED-6C65-46D6-81FF-615D412E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56179-D1BE-4368-869B-267F2EB5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08.xml"/><Relationship Id="rId117" Type="http://schemas.openxmlformats.org/officeDocument/2006/relationships/tags" Target="../tags/tag199.xml"/><Relationship Id="rId21" Type="http://schemas.openxmlformats.org/officeDocument/2006/relationships/tags" Target="../tags/tag103.xml"/><Relationship Id="rId42" Type="http://schemas.openxmlformats.org/officeDocument/2006/relationships/tags" Target="../tags/tag124.xml"/><Relationship Id="rId47" Type="http://schemas.openxmlformats.org/officeDocument/2006/relationships/tags" Target="../tags/tag129.xml"/><Relationship Id="rId63" Type="http://schemas.openxmlformats.org/officeDocument/2006/relationships/tags" Target="../tags/tag145.xml"/><Relationship Id="rId68" Type="http://schemas.openxmlformats.org/officeDocument/2006/relationships/tags" Target="../tags/tag150.xml"/><Relationship Id="rId84" Type="http://schemas.openxmlformats.org/officeDocument/2006/relationships/tags" Target="../tags/tag166.xml"/><Relationship Id="rId89" Type="http://schemas.openxmlformats.org/officeDocument/2006/relationships/tags" Target="../tags/tag171.xml"/><Relationship Id="rId112" Type="http://schemas.openxmlformats.org/officeDocument/2006/relationships/tags" Target="../tags/tag194.xml"/><Relationship Id="rId16" Type="http://schemas.openxmlformats.org/officeDocument/2006/relationships/tags" Target="../tags/tag98.xml"/><Relationship Id="rId107" Type="http://schemas.openxmlformats.org/officeDocument/2006/relationships/tags" Target="../tags/tag189.xml"/><Relationship Id="rId11" Type="http://schemas.openxmlformats.org/officeDocument/2006/relationships/tags" Target="../tags/tag93.xml"/><Relationship Id="rId32" Type="http://schemas.openxmlformats.org/officeDocument/2006/relationships/tags" Target="../tags/tag114.xml"/><Relationship Id="rId37" Type="http://schemas.openxmlformats.org/officeDocument/2006/relationships/tags" Target="../tags/tag119.xml"/><Relationship Id="rId53" Type="http://schemas.openxmlformats.org/officeDocument/2006/relationships/tags" Target="../tags/tag135.xml"/><Relationship Id="rId58" Type="http://schemas.openxmlformats.org/officeDocument/2006/relationships/tags" Target="../tags/tag140.xml"/><Relationship Id="rId74" Type="http://schemas.openxmlformats.org/officeDocument/2006/relationships/tags" Target="../tags/tag156.xml"/><Relationship Id="rId79" Type="http://schemas.openxmlformats.org/officeDocument/2006/relationships/tags" Target="../tags/tag161.xml"/><Relationship Id="rId102" Type="http://schemas.openxmlformats.org/officeDocument/2006/relationships/tags" Target="../tags/tag184.xml"/><Relationship Id="rId5" Type="http://schemas.openxmlformats.org/officeDocument/2006/relationships/tags" Target="../tags/tag87.xml"/><Relationship Id="rId90" Type="http://schemas.openxmlformats.org/officeDocument/2006/relationships/tags" Target="../tags/tag172.xml"/><Relationship Id="rId95" Type="http://schemas.openxmlformats.org/officeDocument/2006/relationships/tags" Target="../tags/tag177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43" Type="http://schemas.openxmlformats.org/officeDocument/2006/relationships/tags" Target="../tags/tag125.xml"/><Relationship Id="rId48" Type="http://schemas.openxmlformats.org/officeDocument/2006/relationships/tags" Target="../tags/tag130.xml"/><Relationship Id="rId64" Type="http://schemas.openxmlformats.org/officeDocument/2006/relationships/tags" Target="../tags/tag146.xml"/><Relationship Id="rId69" Type="http://schemas.openxmlformats.org/officeDocument/2006/relationships/tags" Target="../tags/tag151.xml"/><Relationship Id="rId113" Type="http://schemas.openxmlformats.org/officeDocument/2006/relationships/tags" Target="../tags/tag195.xml"/><Relationship Id="rId118" Type="http://schemas.openxmlformats.org/officeDocument/2006/relationships/tags" Target="../tags/tag200.xml"/><Relationship Id="rId80" Type="http://schemas.openxmlformats.org/officeDocument/2006/relationships/tags" Target="../tags/tag162.xml"/><Relationship Id="rId85" Type="http://schemas.openxmlformats.org/officeDocument/2006/relationships/tags" Target="../tags/tag167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33" Type="http://schemas.openxmlformats.org/officeDocument/2006/relationships/tags" Target="../tags/tag115.xml"/><Relationship Id="rId38" Type="http://schemas.openxmlformats.org/officeDocument/2006/relationships/tags" Target="../tags/tag120.xml"/><Relationship Id="rId59" Type="http://schemas.openxmlformats.org/officeDocument/2006/relationships/tags" Target="../tags/tag141.xml"/><Relationship Id="rId103" Type="http://schemas.openxmlformats.org/officeDocument/2006/relationships/tags" Target="../tags/tag185.xml"/><Relationship Id="rId108" Type="http://schemas.openxmlformats.org/officeDocument/2006/relationships/tags" Target="../tags/tag190.xml"/><Relationship Id="rId54" Type="http://schemas.openxmlformats.org/officeDocument/2006/relationships/tags" Target="../tags/tag136.xml"/><Relationship Id="rId70" Type="http://schemas.openxmlformats.org/officeDocument/2006/relationships/tags" Target="../tags/tag152.xml"/><Relationship Id="rId75" Type="http://schemas.openxmlformats.org/officeDocument/2006/relationships/tags" Target="../tags/tag157.xml"/><Relationship Id="rId91" Type="http://schemas.openxmlformats.org/officeDocument/2006/relationships/tags" Target="../tags/tag173.xml"/><Relationship Id="rId96" Type="http://schemas.openxmlformats.org/officeDocument/2006/relationships/tags" Target="../tags/tag178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49" Type="http://schemas.openxmlformats.org/officeDocument/2006/relationships/tags" Target="../tags/tag131.xml"/><Relationship Id="rId114" Type="http://schemas.openxmlformats.org/officeDocument/2006/relationships/tags" Target="../tags/tag196.xml"/><Relationship Id="rId119" Type="http://schemas.openxmlformats.org/officeDocument/2006/relationships/tags" Target="../tags/tag201.xml"/><Relationship Id="rId44" Type="http://schemas.openxmlformats.org/officeDocument/2006/relationships/tags" Target="../tags/tag126.xml"/><Relationship Id="rId60" Type="http://schemas.openxmlformats.org/officeDocument/2006/relationships/tags" Target="../tags/tag142.xml"/><Relationship Id="rId65" Type="http://schemas.openxmlformats.org/officeDocument/2006/relationships/tags" Target="../tags/tag147.xml"/><Relationship Id="rId81" Type="http://schemas.openxmlformats.org/officeDocument/2006/relationships/tags" Target="../tags/tag163.xml"/><Relationship Id="rId86" Type="http://schemas.openxmlformats.org/officeDocument/2006/relationships/tags" Target="../tags/tag168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39" Type="http://schemas.openxmlformats.org/officeDocument/2006/relationships/tags" Target="../tags/tag121.xml"/><Relationship Id="rId109" Type="http://schemas.openxmlformats.org/officeDocument/2006/relationships/tags" Target="../tags/tag191.xml"/><Relationship Id="rId34" Type="http://schemas.openxmlformats.org/officeDocument/2006/relationships/tags" Target="../tags/tag116.xml"/><Relationship Id="rId50" Type="http://schemas.openxmlformats.org/officeDocument/2006/relationships/tags" Target="../tags/tag132.xml"/><Relationship Id="rId55" Type="http://schemas.openxmlformats.org/officeDocument/2006/relationships/tags" Target="../tags/tag137.xml"/><Relationship Id="rId76" Type="http://schemas.openxmlformats.org/officeDocument/2006/relationships/tags" Target="../tags/tag158.xml"/><Relationship Id="rId97" Type="http://schemas.openxmlformats.org/officeDocument/2006/relationships/tags" Target="../tags/tag179.xml"/><Relationship Id="rId104" Type="http://schemas.openxmlformats.org/officeDocument/2006/relationships/tags" Target="../tags/tag186.xml"/><Relationship Id="rId120" Type="http://schemas.openxmlformats.org/officeDocument/2006/relationships/tags" Target="../tags/tag202.xml"/><Relationship Id="rId7" Type="http://schemas.openxmlformats.org/officeDocument/2006/relationships/tags" Target="../tags/tag89.xml"/><Relationship Id="rId71" Type="http://schemas.openxmlformats.org/officeDocument/2006/relationships/tags" Target="../tags/tag153.xml"/><Relationship Id="rId92" Type="http://schemas.openxmlformats.org/officeDocument/2006/relationships/tags" Target="../tags/tag174.xml"/><Relationship Id="rId2" Type="http://schemas.openxmlformats.org/officeDocument/2006/relationships/tags" Target="../tags/tag84.xml"/><Relationship Id="rId29" Type="http://schemas.openxmlformats.org/officeDocument/2006/relationships/tags" Target="../tags/tag111.xml"/><Relationship Id="rId24" Type="http://schemas.openxmlformats.org/officeDocument/2006/relationships/tags" Target="../tags/tag106.xml"/><Relationship Id="rId40" Type="http://schemas.openxmlformats.org/officeDocument/2006/relationships/tags" Target="../tags/tag122.xml"/><Relationship Id="rId45" Type="http://schemas.openxmlformats.org/officeDocument/2006/relationships/tags" Target="../tags/tag127.xml"/><Relationship Id="rId66" Type="http://schemas.openxmlformats.org/officeDocument/2006/relationships/tags" Target="../tags/tag148.xml"/><Relationship Id="rId87" Type="http://schemas.openxmlformats.org/officeDocument/2006/relationships/tags" Target="../tags/tag169.xml"/><Relationship Id="rId110" Type="http://schemas.openxmlformats.org/officeDocument/2006/relationships/tags" Target="../tags/tag192.xml"/><Relationship Id="rId115" Type="http://schemas.openxmlformats.org/officeDocument/2006/relationships/tags" Target="../tags/tag197.xml"/><Relationship Id="rId61" Type="http://schemas.openxmlformats.org/officeDocument/2006/relationships/tags" Target="../tags/tag143.xml"/><Relationship Id="rId82" Type="http://schemas.openxmlformats.org/officeDocument/2006/relationships/tags" Target="../tags/tag164.xml"/><Relationship Id="rId19" Type="http://schemas.openxmlformats.org/officeDocument/2006/relationships/tags" Target="../tags/tag101.xml"/><Relationship Id="rId14" Type="http://schemas.openxmlformats.org/officeDocument/2006/relationships/tags" Target="../tags/tag96.xml"/><Relationship Id="rId30" Type="http://schemas.openxmlformats.org/officeDocument/2006/relationships/tags" Target="../tags/tag112.xml"/><Relationship Id="rId35" Type="http://schemas.openxmlformats.org/officeDocument/2006/relationships/tags" Target="../tags/tag117.xml"/><Relationship Id="rId56" Type="http://schemas.openxmlformats.org/officeDocument/2006/relationships/tags" Target="../tags/tag138.xml"/><Relationship Id="rId77" Type="http://schemas.openxmlformats.org/officeDocument/2006/relationships/tags" Target="../tags/tag159.xml"/><Relationship Id="rId100" Type="http://schemas.openxmlformats.org/officeDocument/2006/relationships/tags" Target="../tags/tag182.xml"/><Relationship Id="rId105" Type="http://schemas.openxmlformats.org/officeDocument/2006/relationships/tags" Target="../tags/tag187.xml"/><Relationship Id="rId8" Type="http://schemas.openxmlformats.org/officeDocument/2006/relationships/tags" Target="../tags/tag90.xml"/><Relationship Id="rId51" Type="http://schemas.openxmlformats.org/officeDocument/2006/relationships/tags" Target="../tags/tag133.xml"/><Relationship Id="rId72" Type="http://schemas.openxmlformats.org/officeDocument/2006/relationships/tags" Target="../tags/tag154.xml"/><Relationship Id="rId93" Type="http://schemas.openxmlformats.org/officeDocument/2006/relationships/tags" Target="../tags/tag175.xml"/><Relationship Id="rId98" Type="http://schemas.openxmlformats.org/officeDocument/2006/relationships/tags" Target="../tags/tag180.xml"/><Relationship Id="rId121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5" Type="http://schemas.openxmlformats.org/officeDocument/2006/relationships/tags" Target="../tags/tag107.xml"/><Relationship Id="rId46" Type="http://schemas.openxmlformats.org/officeDocument/2006/relationships/tags" Target="../tags/tag128.xml"/><Relationship Id="rId67" Type="http://schemas.openxmlformats.org/officeDocument/2006/relationships/tags" Target="../tags/tag149.xml"/><Relationship Id="rId116" Type="http://schemas.openxmlformats.org/officeDocument/2006/relationships/tags" Target="../tags/tag198.xml"/><Relationship Id="rId20" Type="http://schemas.openxmlformats.org/officeDocument/2006/relationships/tags" Target="../tags/tag102.xml"/><Relationship Id="rId41" Type="http://schemas.openxmlformats.org/officeDocument/2006/relationships/tags" Target="../tags/tag123.xml"/><Relationship Id="rId62" Type="http://schemas.openxmlformats.org/officeDocument/2006/relationships/tags" Target="../tags/tag144.xml"/><Relationship Id="rId83" Type="http://schemas.openxmlformats.org/officeDocument/2006/relationships/tags" Target="../tags/tag165.xml"/><Relationship Id="rId88" Type="http://schemas.openxmlformats.org/officeDocument/2006/relationships/tags" Target="../tags/tag170.xml"/><Relationship Id="rId111" Type="http://schemas.openxmlformats.org/officeDocument/2006/relationships/tags" Target="../tags/tag193.xml"/><Relationship Id="rId15" Type="http://schemas.openxmlformats.org/officeDocument/2006/relationships/tags" Target="../tags/tag97.xml"/><Relationship Id="rId36" Type="http://schemas.openxmlformats.org/officeDocument/2006/relationships/tags" Target="../tags/tag118.xml"/><Relationship Id="rId57" Type="http://schemas.openxmlformats.org/officeDocument/2006/relationships/tags" Target="../tags/tag139.xml"/><Relationship Id="rId106" Type="http://schemas.openxmlformats.org/officeDocument/2006/relationships/tags" Target="../tags/tag188.xml"/><Relationship Id="rId10" Type="http://schemas.openxmlformats.org/officeDocument/2006/relationships/tags" Target="../tags/tag92.xml"/><Relationship Id="rId31" Type="http://schemas.openxmlformats.org/officeDocument/2006/relationships/tags" Target="../tags/tag113.xml"/><Relationship Id="rId52" Type="http://schemas.openxmlformats.org/officeDocument/2006/relationships/tags" Target="../tags/tag134.xml"/><Relationship Id="rId73" Type="http://schemas.openxmlformats.org/officeDocument/2006/relationships/tags" Target="../tags/tag155.xml"/><Relationship Id="rId78" Type="http://schemas.openxmlformats.org/officeDocument/2006/relationships/tags" Target="../tags/tag160.xml"/><Relationship Id="rId94" Type="http://schemas.openxmlformats.org/officeDocument/2006/relationships/tags" Target="../tags/tag176.xml"/><Relationship Id="rId99" Type="http://schemas.openxmlformats.org/officeDocument/2006/relationships/tags" Target="../tags/tag181.xml"/><Relationship Id="rId101" Type="http://schemas.openxmlformats.org/officeDocument/2006/relationships/tags" Target="../tags/tag1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TLSHAPE_SL_79f05e8de72e4cc385fce875fa65517f_BackgroundRectangle">
            <a:extLst>
              <a:ext uri="{FF2B5EF4-FFF2-40B4-BE49-F238E27FC236}">
                <a16:creationId xmlns:a16="http://schemas.microsoft.com/office/drawing/2014/main" id="{3C4DEEDF-5F2D-4EBB-B3ED-1D676F7391C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7500" y="2422175"/>
            <a:ext cx="11290300" cy="637267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TLSHAPE_SL_207dd3271e3446038430a776476543e7_BackgroundRectangle">
            <a:extLst>
              <a:ext uri="{FF2B5EF4-FFF2-40B4-BE49-F238E27FC236}">
                <a16:creationId xmlns:a16="http://schemas.microsoft.com/office/drawing/2014/main" id="{F10299EA-9454-427B-8E33-F05A319C3D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7500" y="3121544"/>
            <a:ext cx="11290300" cy="1080000"/>
          </a:xfrm>
          <a:prstGeom prst="rect">
            <a:avLst/>
          </a:prstGeom>
          <a:solidFill>
            <a:schemeClr val="accent4">
              <a:lumMod val="40000"/>
              <a:lumOff val="60000"/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SL_8911bceb679441adb3756a794b682f31_BackgroundRectangle">
            <a:extLst>
              <a:ext uri="{FF2B5EF4-FFF2-40B4-BE49-F238E27FC236}">
                <a16:creationId xmlns:a16="http://schemas.microsoft.com/office/drawing/2014/main" id="{A01BF4FE-5FC6-49CF-8766-D1639130CAC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7500" y="4256439"/>
            <a:ext cx="11290300" cy="1080000"/>
          </a:xfrm>
          <a:prstGeom prst="rect">
            <a:avLst/>
          </a:prstGeom>
          <a:solidFill>
            <a:schemeClr val="accent6">
              <a:lumMod val="60000"/>
              <a:lumOff val="40000"/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_9eb76584bb32452eac07fb2637baea1a_BackgroundRectangle">
            <a:extLst>
              <a:ext uri="{FF2B5EF4-FFF2-40B4-BE49-F238E27FC236}">
                <a16:creationId xmlns:a16="http://schemas.microsoft.com/office/drawing/2014/main" id="{6D4A2ECF-F337-4989-AB03-523A9B4A532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17500" y="5376618"/>
            <a:ext cx="11290300" cy="10800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OTLSHAPE_M_177188707e544830b8ce884a45b14d3a_Connector1">
            <a:extLst>
              <a:ext uri="{FF2B5EF4-FFF2-40B4-BE49-F238E27FC236}">
                <a16:creationId xmlns:a16="http://schemas.microsoft.com/office/drawing/2014/main" id="{9673448D-729D-4C0C-9DD5-21AC28144E25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1120906" y="2671672"/>
            <a:ext cx="0" cy="3852000"/>
          </a:xfrm>
          <a:prstGeom prst="line">
            <a:avLst/>
          </a:prstGeom>
          <a:ln w="9525" cap="flat" cmpd="sng" algn="ctr">
            <a:solidFill>
              <a:srgbClr val="FF0000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b8c603269952439b977cb103e5f76bdb_Connector1">
            <a:extLst>
              <a:ext uri="{FF2B5EF4-FFF2-40B4-BE49-F238E27FC236}">
                <a16:creationId xmlns:a16="http://schemas.microsoft.com/office/drawing/2014/main" id="{03606440-DF72-46FF-9C5D-536C93536F36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6332972" y="2679901"/>
            <a:ext cx="0" cy="3852000"/>
          </a:xfrm>
          <a:prstGeom prst="line">
            <a:avLst/>
          </a:prstGeom>
          <a:ln w="9525" cap="flat" cmpd="sng" algn="ctr">
            <a:solidFill>
              <a:srgbClr val="FF0000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b1a2b0ad50c54f3db24b3aab69d68fc5_Connector1">
            <a:extLst>
              <a:ext uri="{FF2B5EF4-FFF2-40B4-BE49-F238E27FC236}">
                <a16:creationId xmlns:a16="http://schemas.microsoft.com/office/drawing/2014/main" id="{2B245DF7-058F-45E8-985D-F1B4BE8BFCD6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1514965" y="2674756"/>
            <a:ext cx="0" cy="3852000"/>
          </a:xfrm>
          <a:prstGeom prst="line">
            <a:avLst/>
          </a:prstGeom>
          <a:ln w="9525" cap="flat" cmpd="sng" algn="ctr">
            <a:solidFill>
              <a:srgbClr val="FF0000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63FBF83-3ECB-4340-91E5-C6B27495F0A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98465" y="1964975"/>
            <a:ext cx="10515600" cy="254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SL_79f05e8de72e4cc385fce875fa65517f_HeaderRectangle">
            <a:extLst>
              <a:ext uri="{FF2B5EF4-FFF2-40B4-BE49-F238E27FC236}">
                <a16:creationId xmlns:a16="http://schemas.microsoft.com/office/drawing/2014/main" id="{DEC09F6D-2D69-4EAF-9FFA-9B739CF5306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17500" y="2422175"/>
            <a:ext cx="660400" cy="637267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TLSHAPE_SL_207dd3271e3446038430a776476543e7_HeaderRectangle">
            <a:extLst>
              <a:ext uri="{FF2B5EF4-FFF2-40B4-BE49-F238E27FC236}">
                <a16:creationId xmlns:a16="http://schemas.microsoft.com/office/drawing/2014/main" id="{FE72ABD5-7022-4400-9C33-81BEB6F68EF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17500" y="3133420"/>
            <a:ext cx="660400" cy="10800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SL_8911bceb679441adb3756a794b682f31_HeaderRectangle">
            <a:extLst>
              <a:ext uri="{FF2B5EF4-FFF2-40B4-BE49-F238E27FC236}">
                <a16:creationId xmlns:a16="http://schemas.microsoft.com/office/drawing/2014/main" id="{B794E157-4316-4C58-81B5-E9FEC88A422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17500" y="4256439"/>
            <a:ext cx="660400" cy="1080000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_9eb76584bb32452eac07fb2637baea1a_HeaderRectangle">
            <a:extLst>
              <a:ext uri="{FF2B5EF4-FFF2-40B4-BE49-F238E27FC236}">
                <a16:creationId xmlns:a16="http://schemas.microsoft.com/office/drawing/2014/main" id="{5FBD567F-D315-432A-A6DF-F0C93DC20E1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17500" y="5376618"/>
            <a:ext cx="660400" cy="1080000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OTLSHAPE_G_00000000000000000000000000000000_ShapeBelow0">
            <a:extLst>
              <a:ext uri="{FF2B5EF4-FFF2-40B4-BE49-F238E27FC236}">
                <a16:creationId xmlns:a16="http://schemas.microsoft.com/office/drawing/2014/main" id="{039554A7-6790-48F0-94DA-E4319F8B861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1990507" y="2218974"/>
            <a:ext cx="0" cy="43200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1">
            <a:extLst>
              <a:ext uri="{FF2B5EF4-FFF2-40B4-BE49-F238E27FC236}">
                <a16:creationId xmlns:a16="http://schemas.microsoft.com/office/drawing/2014/main" id="{6D225C7A-A90B-4E39-9671-079B3B3213E1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2796221" y="2218974"/>
            <a:ext cx="0" cy="43200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Below2">
            <a:extLst>
              <a:ext uri="{FF2B5EF4-FFF2-40B4-BE49-F238E27FC236}">
                <a16:creationId xmlns:a16="http://schemas.microsoft.com/office/drawing/2014/main" id="{793D65A5-5BE5-4707-AFDD-F9C5B977E55E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>
            <a:off x="3688263" y="2218974"/>
            <a:ext cx="0" cy="43200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Below3">
            <a:extLst>
              <a:ext uri="{FF2B5EF4-FFF2-40B4-BE49-F238E27FC236}">
                <a16:creationId xmlns:a16="http://schemas.microsoft.com/office/drawing/2014/main" id="{53A4A52A-F432-4D5A-9511-11A2135E846E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4551529" y="2218974"/>
            <a:ext cx="0" cy="43200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Below4">
            <a:extLst>
              <a:ext uri="{FF2B5EF4-FFF2-40B4-BE49-F238E27FC236}">
                <a16:creationId xmlns:a16="http://schemas.microsoft.com/office/drawing/2014/main" id="{99448B93-B9BC-4352-854E-52CA996BC61A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>
            <a:off x="5443570" y="2218974"/>
            <a:ext cx="0" cy="43200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Below5">
            <a:extLst>
              <a:ext uri="{FF2B5EF4-FFF2-40B4-BE49-F238E27FC236}">
                <a16:creationId xmlns:a16="http://schemas.microsoft.com/office/drawing/2014/main" id="{EA6F3A69-6691-4BB4-BF8C-9E31B1A21548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>
            <a:off x="6329567" y="2225425"/>
            <a:ext cx="0" cy="43200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Below6">
            <a:extLst>
              <a:ext uri="{FF2B5EF4-FFF2-40B4-BE49-F238E27FC236}">
                <a16:creationId xmlns:a16="http://schemas.microsoft.com/office/drawing/2014/main" id="{CECD8135-ABB8-4C4E-BA45-049792E3E5F8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7198878" y="2218974"/>
            <a:ext cx="0" cy="43200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7">
            <a:extLst>
              <a:ext uri="{FF2B5EF4-FFF2-40B4-BE49-F238E27FC236}">
                <a16:creationId xmlns:a16="http://schemas.microsoft.com/office/drawing/2014/main" id="{80406FDC-A8D1-436D-9420-C8D4E53ACE20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8090919" y="2218974"/>
            <a:ext cx="0" cy="43200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G_00000000000000000000000000000000_ShapeBelow8">
            <a:extLst>
              <a:ext uri="{FF2B5EF4-FFF2-40B4-BE49-F238E27FC236}">
                <a16:creationId xmlns:a16="http://schemas.microsoft.com/office/drawing/2014/main" id="{FA65BFB4-0D8F-4E46-A038-6073F39CB42F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>
            <a:off x="8954185" y="2218974"/>
            <a:ext cx="0" cy="43200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OTLSHAPE_G_00000000000000000000000000000000_ShapeBelow9">
            <a:extLst>
              <a:ext uri="{FF2B5EF4-FFF2-40B4-BE49-F238E27FC236}">
                <a16:creationId xmlns:a16="http://schemas.microsoft.com/office/drawing/2014/main" id="{409FF3DB-2C71-44EF-B3A0-43AC3A1F3225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9846227" y="2218974"/>
            <a:ext cx="0" cy="43200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OTLSHAPE_G_00000000000000000000000000000000_ShapeBelow10">
            <a:extLst>
              <a:ext uri="{FF2B5EF4-FFF2-40B4-BE49-F238E27FC236}">
                <a16:creationId xmlns:a16="http://schemas.microsoft.com/office/drawing/2014/main" id="{1AA08D55-0D5D-4F7A-9117-4ADA2397AA99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10709493" y="2218974"/>
            <a:ext cx="0" cy="4320000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TLSHAPE_SL_79f05e8de72e4cc385fce875fa65517f_Header">
            <a:extLst>
              <a:ext uri="{FF2B5EF4-FFF2-40B4-BE49-F238E27FC236}">
                <a16:creationId xmlns:a16="http://schemas.microsoft.com/office/drawing/2014/main" id="{B2120BBA-1933-4FD7-9CFE-E7091BC07811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317500" y="2617759"/>
            <a:ext cx="660400" cy="2460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CH" sz="1000" dirty="0" err="1">
                <a:latin typeface="Franklin Gothic Medium" panose="020B0603020102020204" pitchFamily="34" charset="0"/>
              </a:rPr>
              <a:t>Jalons</a:t>
            </a:r>
            <a:endParaRPr lang="en-US" sz="1000" dirty="0">
              <a:latin typeface="Franklin Gothic Medium" panose="020B0603020102020204" pitchFamily="34" charset="0"/>
            </a:endParaRPr>
          </a:p>
        </p:txBody>
      </p:sp>
      <p:sp>
        <p:nvSpPr>
          <p:cNvPr id="50" name="OTLSHAPE_SL_207dd3271e3446038430a776476543e7_Header">
            <a:extLst>
              <a:ext uri="{FF2B5EF4-FFF2-40B4-BE49-F238E27FC236}">
                <a16:creationId xmlns:a16="http://schemas.microsoft.com/office/drawing/2014/main" id="{90DFB556-281C-47F7-9149-392224AA4583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17500" y="3586182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latin typeface="Franklin Gothic Medium" panose="020B0603020102020204" pitchFamily="34" charset="0"/>
              </a:rPr>
              <a:t>Infra cloud</a:t>
            </a:r>
          </a:p>
        </p:txBody>
      </p:sp>
      <p:sp>
        <p:nvSpPr>
          <p:cNvPr id="53" name="OTLSHAPE_SL_8911bceb679441adb3756a794b682f31_Header">
            <a:extLst>
              <a:ext uri="{FF2B5EF4-FFF2-40B4-BE49-F238E27FC236}">
                <a16:creationId xmlns:a16="http://schemas.microsoft.com/office/drawing/2014/main" id="{645688CC-E00D-4F99-A014-401E2A73796B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311082" y="4791210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latin typeface="Franklin Gothic Medium" panose="020B0603020102020204" pitchFamily="34" charset="0"/>
              </a:rPr>
              <a:t>Application web</a:t>
            </a:r>
          </a:p>
        </p:txBody>
      </p:sp>
      <p:sp>
        <p:nvSpPr>
          <p:cNvPr id="56" name="OTLSHAPE_SL_9eb76584bb32452eac07fb2637baea1a_Header">
            <a:extLst>
              <a:ext uri="{FF2B5EF4-FFF2-40B4-BE49-F238E27FC236}">
                <a16:creationId xmlns:a16="http://schemas.microsoft.com/office/drawing/2014/main" id="{181A9EFE-044E-44D5-B509-B88FDE24EC4E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313884" y="5903358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 err="1">
                <a:solidFill>
                  <a:schemeClr val="dk1"/>
                </a:solidFill>
                <a:latin typeface="Franklin Gothic Medium" panose="020B0603020102020204" pitchFamily="34" charset="0"/>
              </a:rPr>
              <a:t>Systèmes</a:t>
            </a:r>
            <a:r>
              <a:rPr lang="en-US" sz="1000" dirty="0">
                <a:solidFill>
                  <a:schemeClr val="dk1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ranklin Gothic Medium" panose="020B0603020102020204" pitchFamily="34" charset="0"/>
              </a:rPr>
              <a:t>embarqués</a:t>
            </a:r>
            <a:endParaRPr lang="en-US" sz="1000" dirty="0">
              <a:solidFill>
                <a:schemeClr val="dk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02D68D6-BCEE-4CD6-A859-F8FEE9A04302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161965" y="2003075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H" sz="1200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Avr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A17A889C-AF6D-42C1-8D05-20E9BED2C076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054007" y="2003075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H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Mai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0664328E-1473-4111-93BA-CD26B24A80B7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2859722" y="2003075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H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45870EA3-B0B6-458D-9DFE-2AA92AAFBE4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3751763" y="2003075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H" sz="1200" spc="-18" dirty="0" err="1">
                <a:solidFill>
                  <a:schemeClr val="lt1"/>
                </a:solidFill>
                <a:latin typeface="Calibri" panose="020F0502020204030204" pitchFamily="34" charset="0"/>
              </a:rPr>
              <a:t>Juil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C77FF8A0-EB15-459F-8D7C-D7C7E966148F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4615029" y="2003075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H" sz="1200" spc="-18" dirty="0" err="1">
                <a:solidFill>
                  <a:schemeClr val="lt1"/>
                </a:solidFill>
                <a:latin typeface="Calibri" panose="020F0502020204030204" pitchFamily="34" charset="0"/>
              </a:rPr>
              <a:t>Aout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44FB1FEC-6B05-4C2B-ADE0-DCA0A6867D6E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5507071" y="2003075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H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Sept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D785A5A7-BDB7-4BB4-8818-1933CDF03BC0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6370337" y="2003075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H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CE6A966A-706B-484A-A6BC-E2FFC4BB5B28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7262378" y="2003075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H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F1FB3E25-1B4D-410C-8B09-983F0806CA8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8154420" y="2003075"/>
            <a:ext cx="22762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H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B7DD6488-912F-42D7-B068-E78990AD1E3E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9017686" y="2003075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H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E69C1CAF-B0FF-4E74-BDDD-613033E6DACB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909728" y="2003075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H" sz="1200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Fev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BD1E6707-9CF6-4681-83FB-0D3C21729A09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0772994" y="2003075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H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Mars</a:t>
            </a:r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09E6FF19-4953-49FD-9AD0-8981123C6B99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744288" y="199256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H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2023</a:t>
            </a:r>
            <a:endParaRPr lang="en-US" sz="1200" spc="-2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M_177188707e544830b8ce884a45b14d3a_Shape">
            <a:extLst>
              <a:ext uri="{FF2B5EF4-FFF2-40B4-BE49-F238E27FC236}">
                <a16:creationId xmlns:a16="http://schemas.microsoft.com/office/drawing/2014/main" id="{ECDFB61D-AC6B-45F1-A384-6EF28796D17D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1139229" y="2678543"/>
            <a:ext cx="165100" cy="165100"/>
          </a:xfrm>
          <a:prstGeom prst="wav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M_b8c603269952439b977cb103e5f76bdb_Shape">
            <a:extLst>
              <a:ext uri="{FF2B5EF4-FFF2-40B4-BE49-F238E27FC236}">
                <a16:creationId xmlns:a16="http://schemas.microsoft.com/office/drawing/2014/main" id="{52B5167D-8048-45C0-AC8C-49EF3DA1032E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6366035" y="2680093"/>
            <a:ext cx="165100" cy="165100"/>
          </a:xfrm>
          <a:prstGeom prst="wav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M_b1a2b0ad50c54f3db24b3aab69d68fc5_Shape">
            <a:extLst>
              <a:ext uri="{FF2B5EF4-FFF2-40B4-BE49-F238E27FC236}">
                <a16:creationId xmlns:a16="http://schemas.microsoft.com/office/drawing/2014/main" id="{27D65077-D737-4E93-81C7-9DF03A9B4F1D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1540365" y="2674756"/>
            <a:ext cx="165100" cy="165100"/>
          </a:xfrm>
          <a:prstGeom prst="wav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M_177188707e544830b8ce884a45b14d3a_Title">
            <a:extLst>
              <a:ext uri="{FF2B5EF4-FFF2-40B4-BE49-F238E27FC236}">
                <a16:creationId xmlns:a16="http://schemas.microsoft.com/office/drawing/2014/main" id="{986964FC-E7AC-496E-84F2-2A6DE81A8F68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389419" y="2586413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Kickoff</a:t>
            </a:r>
            <a:r>
              <a:rPr lang="en-CH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CH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projet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M_177188707e544830b8ce884a45b14d3a_Date">
            <a:extLst>
              <a:ext uri="{FF2B5EF4-FFF2-40B4-BE49-F238E27FC236}">
                <a16:creationId xmlns:a16="http://schemas.microsoft.com/office/drawing/2014/main" id="{0C06C5E3-D887-4715-8D48-84E99654EC6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389419" y="284820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H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7 </a:t>
            </a:r>
            <a:r>
              <a:rPr lang="en-CH" sz="1000" spc="-6" dirty="0" err="1">
                <a:solidFill>
                  <a:schemeClr val="dk2"/>
                </a:solidFill>
                <a:latin typeface="Calibri" panose="020F0502020204030204" pitchFamily="34" charset="0"/>
              </a:rPr>
              <a:t>avr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M_b8c603269952439b977cb103e5f76bdb_Title">
            <a:extLst>
              <a:ext uri="{FF2B5EF4-FFF2-40B4-BE49-F238E27FC236}">
                <a16:creationId xmlns:a16="http://schemas.microsoft.com/office/drawing/2014/main" id="{9C22486C-E8C0-4417-A19C-A579F89D7765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569099" y="2420669"/>
            <a:ext cx="7493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H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&amp; feedback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M_b8c603269952439b977cb103e5f76bdb_Date">
            <a:extLst>
              <a:ext uri="{FF2B5EF4-FFF2-40B4-BE49-F238E27FC236}">
                <a16:creationId xmlns:a16="http://schemas.microsoft.com/office/drawing/2014/main" id="{86DFB39A-FFCD-4650-88EF-82872C17D9D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562885" y="27711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H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1 oct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M_b1a2b0ad50c54f3db24b3aab69d68fc5_Title">
            <a:extLst>
              <a:ext uri="{FF2B5EF4-FFF2-40B4-BE49-F238E27FC236}">
                <a16:creationId xmlns:a16="http://schemas.microsoft.com/office/drawing/2014/main" id="{C53EE7DD-C6F8-4046-9454-3CD857EAC8D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0718761" y="2623215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latin typeface="Calibri" panose="020F0502020204030204" pitchFamily="34" charset="0"/>
              </a:rPr>
              <a:t>Final Release</a:t>
            </a:r>
          </a:p>
        </p:txBody>
      </p:sp>
      <p:sp>
        <p:nvSpPr>
          <p:cNvPr id="43" name="OTLSHAPE_M_b1a2b0ad50c54f3db24b3aab69d68fc5_Date">
            <a:extLst>
              <a:ext uri="{FF2B5EF4-FFF2-40B4-BE49-F238E27FC236}">
                <a16:creationId xmlns:a16="http://schemas.microsoft.com/office/drawing/2014/main" id="{17CF2225-DBED-40E6-A852-CC85BAAFA140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1132064" y="287594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H" sz="1000" spc="-6" dirty="0">
                <a:latin typeface="Calibri" panose="020F0502020204030204" pitchFamily="34" charset="0"/>
              </a:rPr>
              <a:t>1 </a:t>
            </a:r>
            <a:r>
              <a:rPr lang="en-CH" sz="1000" spc="-6" dirty="0" err="1">
                <a:latin typeface="Calibri" panose="020F0502020204030204" pitchFamily="34" charset="0"/>
              </a:rPr>
              <a:t>avr</a:t>
            </a:r>
            <a:endParaRPr lang="en-US" sz="1000" spc="-6" dirty="0">
              <a:latin typeface="Calibri" panose="020F0502020204030204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DB2FF1F-063A-4956-AEC3-B0105D22CD44}"/>
              </a:ext>
            </a:extLst>
          </p:cNvPr>
          <p:cNvSpPr txBox="1"/>
          <p:nvPr/>
        </p:nvSpPr>
        <p:spPr>
          <a:xfrm>
            <a:off x="4377145" y="1025970"/>
            <a:ext cx="3977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200" dirty="0"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roadmap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OTLSHAPE_TB_00000000000000000000000000000000_ScaleMarking1">
            <a:extLst>
              <a:ext uri="{FF2B5EF4-FFF2-40B4-BE49-F238E27FC236}">
                <a16:creationId xmlns:a16="http://schemas.microsoft.com/office/drawing/2014/main" id="{7D4644AF-1564-77C2-2F62-77D8135DA72D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8994435" y="177892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H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2024</a:t>
            </a:r>
            <a:endParaRPr lang="en-US" sz="1200" spc="-2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SLT_47cbe89cdf5541999ae0d3ac526194f6_Shape">
            <a:extLst>
              <a:ext uri="{FF2B5EF4-FFF2-40B4-BE49-F238E27FC236}">
                <a16:creationId xmlns:a16="http://schemas.microsoft.com/office/drawing/2014/main" id="{DE7FB570-E5B3-7064-8C01-D5EA518B7C09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1983281" y="5531291"/>
            <a:ext cx="1532321" cy="170519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Conception PCB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OTLSHAPE_SLT_47cbe89cdf5541999ae0d3ac526194f6_Shape">
            <a:extLst>
              <a:ext uri="{FF2B5EF4-FFF2-40B4-BE49-F238E27FC236}">
                <a16:creationId xmlns:a16="http://schemas.microsoft.com/office/drawing/2014/main" id="{C9F2D948-9425-2CB3-B568-A4AA92F2CC2D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986382" y="3314402"/>
            <a:ext cx="1200403" cy="170519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Déploiem</a:t>
            </a:r>
            <a:r>
              <a:rPr lang="en-US" sz="1200">
                <a:solidFill>
                  <a:schemeClr val="tx1"/>
                </a:solidFill>
              </a:rPr>
              <a:t>.</a:t>
            </a:r>
            <a:r>
              <a:rPr lang="en-CH" sz="1200">
                <a:solidFill>
                  <a:schemeClr val="tx1"/>
                </a:solidFill>
              </a:rPr>
              <a:t> </a:t>
            </a:r>
            <a:r>
              <a:rPr lang="en-CH" sz="1200" dirty="0">
                <a:solidFill>
                  <a:schemeClr val="tx1"/>
                </a:solidFill>
              </a:rPr>
              <a:t>DB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2" name="OTLSHAPE_SLT_47cbe89cdf5541999ae0d3ac526194f6_Shape">
            <a:extLst>
              <a:ext uri="{FF2B5EF4-FFF2-40B4-BE49-F238E27FC236}">
                <a16:creationId xmlns:a16="http://schemas.microsoft.com/office/drawing/2014/main" id="{08387131-EF5E-20A0-6572-00A98489F957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2795800" y="6114618"/>
            <a:ext cx="2075005" cy="170519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Dev. </a:t>
            </a:r>
            <a:r>
              <a:rPr lang="fr-CH" sz="1200" dirty="0">
                <a:solidFill>
                  <a:schemeClr val="tx1"/>
                </a:solidFill>
              </a:rPr>
              <a:t>L</a:t>
            </a:r>
            <a:r>
              <a:rPr lang="en-CH" sz="1200" dirty="0" err="1">
                <a:solidFill>
                  <a:schemeClr val="tx1"/>
                </a:solidFill>
              </a:rPr>
              <a:t>ogiciel</a:t>
            </a:r>
            <a:r>
              <a:rPr lang="en-CH" sz="1200" dirty="0">
                <a:solidFill>
                  <a:schemeClr val="tx1"/>
                </a:solidFill>
              </a:rPr>
              <a:t> Module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5" name="OTLSHAPE_SLT_47cbe89cdf5541999ae0d3ac526194f6_Shape">
            <a:extLst>
              <a:ext uri="{FF2B5EF4-FFF2-40B4-BE49-F238E27FC236}">
                <a16:creationId xmlns:a16="http://schemas.microsoft.com/office/drawing/2014/main" id="{CF977926-7574-39B1-AE7E-7E1826FDCC3E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126969" y="4616473"/>
            <a:ext cx="863507" cy="3960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Archi. </a:t>
            </a:r>
            <a:r>
              <a:rPr lang="en-CH" sz="1200" dirty="0" err="1">
                <a:solidFill>
                  <a:schemeClr val="tx1"/>
                </a:solidFill>
              </a:rPr>
              <a:t>systèmes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OTLSHAPE_SLT_47cbe89cdf5541999ae0d3ac526194f6_Shape">
            <a:extLst>
              <a:ext uri="{FF2B5EF4-FFF2-40B4-BE49-F238E27FC236}">
                <a16:creationId xmlns:a16="http://schemas.microsoft.com/office/drawing/2014/main" id="{5A409D03-A30A-5D4C-A0D6-5596C09A2F2C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1991790" y="4439227"/>
            <a:ext cx="2560827" cy="1800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Prototype frontend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OTLSHAPE_M_b8c603269952439b977cb103e5f76bdb_Connector1">
            <a:extLst>
              <a:ext uri="{FF2B5EF4-FFF2-40B4-BE49-F238E27FC236}">
                <a16:creationId xmlns:a16="http://schemas.microsoft.com/office/drawing/2014/main" id="{E77F11EA-73A8-6B21-58B2-A390F99B2186}"/>
              </a:ext>
            </a:extLst>
          </p:cNvPr>
          <p:cNvCxnSpPr>
            <a:cxnSpLocks/>
          </p:cNvCxnSpPr>
          <p:nvPr>
            <p:custDataLst>
              <p:tags r:id="rId57"/>
            </p:custDataLst>
          </p:nvPr>
        </p:nvCxnSpPr>
        <p:spPr>
          <a:xfrm>
            <a:off x="9401351" y="2679901"/>
            <a:ext cx="0" cy="3852000"/>
          </a:xfrm>
          <a:prstGeom prst="line">
            <a:avLst/>
          </a:prstGeom>
          <a:ln w="9525" cap="flat" cmpd="sng" algn="ctr">
            <a:solidFill>
              <a:srgbClr val="FF0000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TLSHAPE_M_b8c603269952439b977cb103e5f76bdb_Shape">
            <a:extLst>
              <a:ext uri="{FF2B5EF4-FFF2-40B4-BE49-F238E27FC236}">
                <a16:creationId xmlns:a16="http://schemas.microsoft.com/office/drawing/2014/main" id="{961E1BE7-4E16-BF3C-A071-86AFE878736A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9426751" y="2678273"/>
            <a:ext cx="165100" cy="165100"/>
          </a:xfrm>
          <a:prstGeom prst="wav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TLSHAPE_M_b8c603269952439b977cb103e5f76bdb_Title">
            <a:extLst>
              <a:ext uri="{FF2B5EF4-FFF2-40B4-BE49-F238E27FC236}">
                <a16:creationId xmlns:a16="http://schemas.microsoft.com/office/drawing/2014/main" id="{4326EC75-D556-44EE-C830-873FE73425E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9623600" y="2441475"/>
            <a:ext cx="1025836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H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Beta release &amp; validation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M_b8c603269952439b977cb103e5f76bdb_Date">
            <a:extLst>
              <a:ext uri="{FF2B5EF4-FFF2-40B4-BE49-F238E27FC236}">
                <a16:creationId xmlns:a16="http://schemas.microsoft.com/office/drawing/2014/main" id="{71D5D855-BBAD-2B1C-7C8E-774132F80050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9623600" y="2772310"/>
            <a:ext cx="42889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H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15 </a:t>
            </a:r>
            <a:r>
              <a:rPr lang="en-CH" sz="1000" spc="-6" dirty="0" err="1">
                <a:solidFill>
                  <a:schemeClr val="dk2"/>
                </a:solidFill>
                <a:latin typeface="Calibri" panose="020F0502020204030204" pitchFamily="34" charset="0"/>
              </a:rPr>
              <a:t>jan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47cbe89cdf5541999ae0d3ac526194f6_Shape">
            <a:extLst>
              <a:ext uri="{FF2B5EF4-FFF2-40B4-BE49-F238E27FC236}">
                <a16:creationId xmlns:a16="http://schemas.microsoft.com/office/drawing/2014/main" id="{CCF18D83-3D90-FD90-8D5E-FD3EFD54CF75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2795800" y="5817556"/>
            <a:ext cx="1150531" cy="170519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Com. matériel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OTLSHAPE_SLT_47cbe89cdf5541999ae0d3ac526194f6_Shape">
            <a:extLst>
              <a:ext uri="{FF2B5EF4-FFF2-40B4-BE49-F238E27FC236}">
                <a16:creationId xmlns:a16="http://schemas.microsoft.com/office/drawing/2014/main" id="{14E0E941-1B1E-8CE1-569B-3DDF8DCEF4D4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3689518" y="5531290"/>
            <a:ext cx="1181275" cy="170519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Assemblage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OTLSHAPE_SLT_47cbe89cdf5541999ae0d3ac526194f6_Shape">
            <a:extLst>
              <a:ext uri="{FF2B5EF4-FFF2-40B4-BE49-F238E27FC236}">
                <a16:creationId xmlns:a16="http://schemas.microsoft.com/office/drawing/2014/main" id="{C5114D7E-D9B5-56EB-98E0-2D5D34511B91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1991790" y="5015831"/>
            <a:ext cx="2560825" cy="170519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Prototype backend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OTLSHAPE_SLT_47cbe89cdf5541999ae0d3ac526194f6_Shape">
            <a:extLst>
              <a:ext uri="{FF2B5EF4-FFF2-40B4-BE49-F238E27FC236}">
                <a16:creationId xmlns:a16="http://schemas.microsoft.com/office/drawing/2014/main" id="{4C59BCCB-10D3-D95F-197F-E4F5DA48E02C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987721" y="3877639"/>
            <a:ext cx="1201854" cy="170519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Serv. </a:t>
            </a:r>
            <a:r>
              <a:rPr lang="fr-CH" sz="1200" dirty="0">
                <a:solidFill>
                  <a:schemeClr val="tx1"/>
                </a:solidFill>
              </a:rPr>
              <a:t>I</a:t>
            </a:r>
            <a:r>
              <a:rPr lang="en-CH" sz="1200" dirty="0" err="1">
                <a:solidFill>
                  <a:schemeClr val="tx1"/>
                </a:solidFill>
              </a:rPr>
              <a:t>nterméd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OTLSHAPE_SLT_47cbe89cdf5541999ae0d3ac526194f6_Shape">
            <a:extLst>
              <a:ext uri="{FF2B5EF4-FFF2-40B4-BE49-F238E27FC236}">
                <a16:creationId xmlns:a16="http://schemas.microsoft.com/office/drawing/2014/main" id="{7F9336DF-F822-B6C7-F826-B9CAFF9C6542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3189575" y="3310854"/>
            <a:ext cx="1356202" cy="170519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APIs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TLSHAPE_SLT_47cbe89cdf5541999ae0d3ac526194f6_Shape">
            <a:extLst>
              <a:ext uri="{FF2B5EF4-FFF2-40B4-BE49-F238E27FC236}">
                <a16:creationId xmlns:a16="http://schemas.microsoft.com/office/drawing/2014/main" id="{20369465-EB6C-4FF0-FDEB-586D1AA65031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6335611" y="4443967"/>
            <a:ext cx="1755307" cy="170519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F</a:t>
            </a:r>
            <a:r>
              <a:rPr lang="en-CH" sz="1200" dirty="0" err="1">
                <a:solidFill>
                  <a:schemeClr val="tx1"/>
                </a:solidFill>
              </a:rPr>
              <a:t>eatures</a:t>
            </a:r>
            <a:r>
              <a:rPr lang="en-CH" sz="1200" dirty="0">
                <a:solidFill>
                  <a:schemeClr val="tx1"/>
                </a:solidFill>
              </a:rPr>
              <a:t> frontend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TLSHAPE_SLT_47cbe89cdf5541999ae0d3ac526194f6_Shape">
            <a:extLst>
              <a:ext uri="{FF2B5EF4-FFF2-40B4-BE49-F238E27FC236}">
                <a16:creationId xmlns:a16="http://schemas.microsoft.com/office/drawing/2014/main" id="{83FEA072-3AF7-BE41-2CE2-C7F1779BCE20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6333402" y="5015831"/>
            <a:ext cx="1761454" cy="170519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F</a:t>
            </a:r>
            <a:r>
              <a:rPr lang="en-CH" sz="1200" dirty="0" err="1">
                <a:solidFill>
                  <a:schemeClr val="tx1"/>
                </a:solidFill>
              </a:rPr>
              <a:t>eatures</a:t>
            </a:r>
            <a:r>
              <a:rPr lang="en-CH" sz="1200" dirty="0">
                <a:solidFill>
                  <a:schemeClr val="tx1"/>
                </a:solidFill>
              </a:rPr>
              <a:t> Backend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OTLSHAPE_SLT_47cbe89cdf5541999ae0d3ac526194f6_Shape">
            <a:extLst>
              <a:ext uri="{FF2B5EF4-FFF2-40B4-BE49-F238E27FC236}">
                <a16:creationId xmlns:a16="http://schemas.microsoft.com/office/drawing/2014/main" id="{0BC89772-44F4-7C25-321C-12F45863BA84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8092678" y="4633043"/>
            <a:ext cx="1302925" cy="390399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30" name="OTLSHAPE_SLT_47cbe89cdf5541999ae0d3ac526194f6_Shape">
            <a:extLst>
              <a:ext uri="{FF2B5EF4-FFF2-40B4-BE49-F238E27FC236}">
                <a16:creationId xmlns:a16="http://schemas.microsoft.com/office/drawing/2014/main" id="{01067AB3-0E64-36F4-6170-80002CA14D28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1127410" y="5705358"/>
            <a:ext cx="864000" cy="3960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Archi. </a:t>
            </a:r>
            <a:r>
              <a:rPr lang="en-CH" sz="1200" dirty="0" err="1">
                <a:solidFill>
                  <a:schemeClr val="tx1"/>
                </a:solidFill>
              </a:rPr>
              <a:t>systèmes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OTLSHAPE_SLT_47cbe89cdf5541999ae0d3ac526194f6_Shape">
            <a:extLst>
              <a:ext uri="{FF2B5EF4-FFF2-40B4-BE49-F238E27FC236}">
                <a16:creationId xmlns:a16="http://schemas.microsoft.com/office/drawing/2014/main" id="{49C7AD80-F151-2FB8-5680-E7F3250C44A7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1127410" y="3480806"/>
            <a:ext cx="864000" cy="3960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Archi. </a:t>
            </a:r>
            <a:r>
              <a:rPr lang="en-CH" sz="1200" dirty="0" err="1">
                <a:solidFill>
                  <a:schemeClr val="tx1"/>
                </a:solidFill>
              </a:rPr>
              <a:t>systèmes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OTLSHAPE_SLT_47cbe89cdf5541999ae0d3ac526194f6_Shape">
            <a:extLst>
              <a:ext uri="{FF2B5EF4-FFF2-40B4-BE49-F238E27FC236}">
                <a16:creationId xmlns:a16="http://schemas.microsoft.com/office/drawing/2014/main" id="{F7C29F42-03F5-6030-BC43-628CFF6E7A96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6329989" y="5833086"/>
            <a:ext cx="1764000" cy="170519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Features module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OTLSHAPE_SLT_47cbe89cdf5541999ae0d3ac526194f6_Shape">
            <a:extLst>
              <a:ext uri="{FF2B5EF4-FFF2-40B4-BE49-F238E27FC236}">
                <a16:creationId xmlns:a16="http://schemas.microsoft.com/office/drawing/2014/main" id="{67B23ACA-0B16-F422-1F4E-5D7C01C5B8A9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8100238" y="5833086"/>
            <a:ext cx="1296000" cy="170519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34" name="OTLSHAPE_SLT_47cbe89cdf5541999ae0d3ac526194f6_Shape">
            <a:extLst>
              <a:ext uri="{FF2B5EF4-FFF2-40B4-BE49-F238E27FC236}">
                <a16:creationId xmlns:a16="http://schemas.microsoft.com/office/drawing/2014/main" id="{7FF2ABFF-9559-549C-9DA1-CE1D6D5BF20E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6333401" y="3876955"/>
            <a:ext cx="1763141" cy="170519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Backup integration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OTLSHAPE_SLT_47cbe89cdf5541999ae0d3ac526194f6_Shape">
            <a:extLst>
              <a:ext uri="{FF2B5EF4-FFF2-40B4-BE49-F238E27FC236}">
                <a16:creationId xmlns:a16="http://schemas.microsoft.com/office/drawing/2014/main" id="{12BB62EA-56A0-4B94-0BBE-CB81AB5CCE98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6339773" y="3315946"/>
            <a:ext cx="1751791" cy="170519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Feat DB &amp; serv. </a:t>
            </a:r>
            <a:r>
              <a:rPr lang="fr-CH" sz="1200" dirty="0">
                <a:solidFill>
                  <a:schemeClr val="tx1"/>
                </a:solidFill>
              </a:rPr>
              <a:t>I</a:t>
            </a:r>
            <a:r>
              <a:rPr lang="en-CH" sz="1200" dirty="0" err="1">
                <a:solidFill>
                  <a:schemeClr val="tx1"/>
                </a:solidFill>
              </a:rPr>
              <a:t>nterm</a:t>
            </a:r>
            <a:r>
              <a:rPr lang="en-CH" sz="12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OTLSHAPE_SLT_47cbe89cdf5541999ae0d3ac526194f6_Shape">
            <a:extLst>
              <a:ext uri="{FF2B5EF4-FFF2-40B4-BE49-F238E27FC236}">
                <a16:creationId xmlns:a16="http://schemas.microsoft.com/office/drawing/2014/main" id="{5F4D015D-E2D0-CA61-C215-D8F08071D35A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8091568" y="3472058"/>
            <a:ext cx="1304032" cy="403845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 err="1">
                <a:solidFill>
                  <a:schemeClr val="tx1"/>
                </a:solidFill>
              </a:rPr>
              <a:t>Intégration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OTLSHAPE_SLT_47cbe89cdf5541999ae0d3ac526194f6_Shape">
            <a:extLst>
              <a:ext uri="{FF2B5EF4-FFF2-40B4-BE49-F238E27FC236}">
                <a16:creationId xmlns:a16="http://schemas.microsoft.com/office/drawing/2014/main" id="{88C3CF5B-D39D-4ABA-3CBA-8B5BAA485CBE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3190223" y="3875903"/>
            <a:ext cx="1355553" cy="170519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Load balancer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OTLSHAPE_SLT_47cbe89cdf5541999ae0d3ac526194f6_Shape">
            <a:extLst>
              <a:ext uri="{FF2B5EF4-FFF2-40B4-BE49-F238E27FC236}">
                <a16:creationId xmlns:a16="http://schemas.microsoft.com/office/drawing/2014/main" id="{D9EDC707-3E89-59D8-382E-7AA40D3C11E2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9397946" y="4616473"/>
            <a:ext cx="2118920" cy="3960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Intégration</a:t>
            </a:r>
            <a:r>
              <a:rPr lang="en-US" sz="1200" dirty="0">
                <a:solidFill>
                  <a:schemeClr val="tx1"/>
                </a:solidFill>
              </a:rPr>
              <a:t> + v</a:t>
            </a:r>
            <a:r>
              <a:rPr lang="en-CH" sz="1200" dirty="0" err="1">
                <a:solidFill>
                  <a:schemeClr val="tx1"/>
                </a:solidFill>
              </a:rPr>
              <a:t>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OTLSHAPE_SLT_47cbe89cdf5541999ae0d3ac526194f6_Shape">
            <a:extLst>
              <a:ext uri="{FF2B5EF4-FFF2-40B4-BE49-F238E27FC236}">
                <a16:creationId xmlns:a16="http://schemas.microsoft.com/office/drawing/2014/main" id="{CCD395D7-C041-1F38-8957-08079FECC720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9398386" y="5705358"/>
            <a:ext cx="2118920" cy="3960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Validation</a:t>
            </a:r>
            <a:r>
              <a:rPr lang="en-US" sz="1200" dirty="0">
                <a:solidFill>
                  <a:schemeClr val="tx1"/>
                </a:solidFill>
              </a:rPr>
              <a:t> + concept. </a:t>
            </a:r>
            <a:r>
              <a:rPr lang="en-US" sz="1200" dirty="0" err="1">
                <a:solidFill>
                  <a:schemeClr val="tx1"/>
                </a:solidFill>
              </a:rPr>
              <a:t>série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OTLSHAPE_SLT_47cbe89cdf5541999ae0d3ac526194f6_Shape">
            <a:extLst>
              <a:ext uri="{FF2B5EF4-FFF2-40B4-BE49-F238E27FC236}">
                <a16:creationId xmlns:a16="http://schemas.microsoft.com/office/drawing/2014/main" id="{E23D08FA-2A74-119E-3BBF-22D30434F574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9398386" y="3480806"/>
            <a:ext cx="2118920" cy="3960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Intégration</a:t>
            </a:r>
            <a:r>
              <a:rPr lang="en-US" sz="1200" dirty="0">
                <a:solidFill>
                  <a:schemeClr val="tx1"/>
                </a:solidFill>
              </a:rPr>
              <a:t> + v</a:t>
            </a:r>
            <a:r>
              <a:rPr lang="en-CH" sz="1200" dirty="0" err="1">
                <a:solidFill>
                  <a:schemeClr val="tx1"/>
                </a:solidFill>
              </a:rPr>
              <a:t>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OTLSHAPE_SLT_47cbe89cdf5541999ae0d3ac526194f6_Shape">
            <a:extLst>
              <a:ext uri="{FF2B5EF4-FFF2-40B4-BE49-F238E27FC236}">
                <a16:creationId xmlns:a16="http://schemas.microsoft.com/office/drawing/2014/main" id="{A0EA2DF3-A845-C5D4-2DF3-154C2D059CC9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4542211" y="3472058"/>
            <a:ext cx="1794490" cy="3960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Intégration</a:t>
            </a:r>
            <a:r>
              <a:rPr lang="en-US" sz="1200" dirty="0">
                <a:solidFill>
                  <a:schemeClr val="tx1"/>
                </a:solidFill>
              </a:rPr>
              <a:t> et v</a:t>
            </a:r>
            <a:r>
              <a:rPr lang="en-CH" sz="1200" dirty="0" err="1">
                <a:solidFill>
                  <a:schemeClr val="tx1"/>
                </a:solidFill>
              </a:rPr>
              <a:t>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OTLSHAPE_SLT_47cbe89cdf5541999ae0d3ac526194f6_Shape">
            <a:extLst>
              <a:ext uri="{FF2B5EF4-FFF2-40B4-BE49-F238E27FC236}">
                <a16:creationId xmlns:a16="http://schemas.microsoft.com/office/drawing/2014/main" id="{6F06E373-7C98-E553-DA97-D9427CD8EEEC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4550441" y="4615090"/>
            <a:ext cx="1791467" cy="3960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Intégration</a:t>
            </a:r>
            <a:r>
              <a:rPr lang="en-US" sz="1200" dirty="0">
                <a:solidFill>
                  <a:schemeClr val="tx1"/>
                </a:solidFill>
              </a:rPr>
              <a:t> + v</a:t>
            </a:r>
            <a:r>
              <a:rPr lang="en-CH" sz="1200" dirty="0" err="1">
                <a:solidFill>
                  <a:schemeClr val="tx1"/>
                </a:solidFill>
              </a:rPr>
              <a:t>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OTLSHAPE_SLT_47cbe89cdf5541999ae0d3ac526194f6_Shape">
            <a:extLst>
              <a:ext uri="{FF2B5EF4-FFF2-40B4-BE49-F238E27FC236}">
                <a16:creationId xmlns:a16="http://schemas.microsoft.com/office/drawing/2014/main" id="{71C89396-A758-EFBD-9BAC-4A40CA086BA5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4870793" y="5718618"/>
            <a:ext cx="1456621" cy="3960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Validation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32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SL_79f05e8de72e4cc385fce875fa65517f_BackgroundRectangle">
            <a:extLst>
              <a:ext uri="{FF2B5EF4-FFF2-40B4-BE49-F238E27FC236}">
                <a16:creationId xmlns:a16="http://schemas.microsoft.com/office/drawing/2014/main" id="{20E63DC9-CD87-FA50-DA61-AC9AE8CCC31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3500" y="2788920"/>
            <a:ext cx="11290300" cy="930656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SL_207dd3271e3446038430a776476543e7_BackgroundRectangle">
            <a:extLst>
              <a:ext uri="{FF2B5EF4-FFF2-40B4-BE49-F238E27FC236}">
                <a16:creationId xmlns:a16="http://schemas.microsoft.com/office/drawing/2014/main" id="{0F5F100E-816A-A1D7-5C3E-68E83C5ED9E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783076"/>
            <a:ext cx="11290300" cy="5207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TLSHAPE_SL_8911bceb679441adb3756a794b682f31_BackgroundRectangle">
            <a:extLst>
              <a:ext uri="{FF2B5EF4-FFF2-40B4-BE49-F238E27FC236}">
                <a16:creationId xmlns:a16="http://schemas.microsoft.com/office/drawing/2014/main" id="{905DE315-A1F7-CD1B-C438-674B225DBBC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367276"/>
            <a:ext cx="11290300" cy="1255437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SL_9eb76584bb32452eac07fb2637baea1a_BackgroundRectangle">
            <a:extLst>
              <a:ext uri="{FF2B5EF4-FFF2-40B4-BE49-F238E27FC236}">
                <a16:creationId xmlns:a16="http://schemas.microsoft.com/office/drawing/2014/main" id="{F73F2A96-E59A-1B04-E1E3-39C60219FA6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5686213"/>
            <a:ext cx="11290300" cy="7366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OTLSHAPE_M_177188707e544830b8ce884a45b14d3a_Connector1">
            <a:extLst>
              <a:ext uri="{FF2B5EF4-FFF2-40B4-BE49-F238E27FC236}">
                <a16:creationId xmlns:a16="http://schemas.microsoft.com/office/drawing/2014/main" id="{6591CD16-3324-5431-B4B1-737581BD804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555796" y="1883198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M_e7d42421d9e640a2a107afa423141c46_Connector1">
            <a:extLst>
              <a:ext uri="{FF2B5EF4-FFF2-40B4-BE49-F238E27FC236}">
                <a16:creationId xmlns:a16="http://schemas.microsoft.com/office/drawing/2014/main" id="{5BA3ADD4-C7A1-66BB-A3A7-1FF58630954F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821919" y="1456055"/>
            <a:ext cx="0" cy="87566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M_0e28a84cf6724e00a089964be0d24b0c_Connector1">
            <a:extLst>
              <a:ext uri="{FF2B5EF4-FFF2-40B4-BE49-F238E27FC236}">
                <a16:creationId xmlns:a16="http://schemas.microsoft.com/office/drawing/2014/main" id="{82CA2AA8-538F-E146-23C5-35A570F61DE6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138450" y="1895898"/>
            <a:ext cx="0" cy="4358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M_b8c603269952439b977cb103e5f76bdb_Connector1">
            <a:extLst>
              <a:ext uri="{FF2B5EF4-FFF2-40B4-BE49-F238E27FC236}">
                <a16:creationId xmlns:a16="http://schemas.microsoft.com/office/drawing/2014/main" id="{DD9680D0-CAF4-EB17-040E-98CF294EF5CE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6044779" y="1895898"/>
            <a:ext cx="0" cy="4358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M_78ab908f14c74c8898ac34d2665e12f2_Connector1">
            <a:extLst>
              <a:ext uri="{FF2B5EF4-FFF2-40B4-BE49-F238E27FC236}">
                <a16:creationId xmlns:a16="http://schemas.microsoft.com/office/drawing/2014/main" id="{EECF9C2A-4C38-A16D-BA43-EF56328A0EA6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720903" y="1456055"/>
            <a:ext cx="0" cy="87566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M_b1a2b0ad50c54f3db24b3aab69d68fc5_Connector1">
            <a:extLst>
              <a:ext uri="{FF2B5EF4-FFF2-40B4-BE49-F238E27FC236}">
                <a16:creationId xmlns:a16="http://schemas.microsoft.com/office/drawing/2014/main" id="{0129265B-FC97-4A01-21BA-7B5C699DC0E1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9267639" y="1895898"/>
            <a:ext cx="0" cy="4358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ScaleContainer">
            <a:extLst>
              <a:ext uri="{FF2B5EF4-FFF2-40B4-BE49-F238E27FC236}">
                <a16:creationId xmlns:a16="http://schemas.microsoft.com/office/drawing/2014/main" id="{BE4674BC-F685-1A78-E85A-A34ACA434E5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44465" y="2331720"/>
            <a:ext cx="10515600" cy="254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_79f05e8de72e4cc385fce875fa65517f_HeaderRectangle">
            <a:extLst>
              <a:ext uri="{FF2B5EF4-FFF2-40B4-BE49-F238E27FC236}">
                <a16:creationId xmlns:a16="http://schemas.microsoft.com/office/drawing/2014/main" id="{FE0F0E59-E446-5D15-27BE-AD97E81BADD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2788920"/>
            <a:ext cx="660400" cy="930656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207dd3271e3446038430a776476543e7_HeaderRectangle">
            <a:extLst>
              <a:ext uri="{FF2B5EF4-FFF2-40B4-BE49-F238E27FC236}">
                <a16:creationId xmlns:a16="http://schemas.microsoft.com/office/drawing/2014/main" id="{F843B2F9-F1A7-3720-5D52-186A1896902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3783076"/>
            <a:ext cx="660400" cy="5207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8911bceb679441adb3756a794b682f31_HeaderRectangle">
            <a:extLst>
              <a:ext uri="{FF2B5EF4-FFF2-40B4-BE49-F238E27FC236}">
                <a16:creationId xmlns:a16="http://schemas.microsoft.com/office/drawing/2014/main" id="{B4302D6B-C1F5-1535-B910-FC8C8AB776F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367276"/>
            <a:ext cx="660400" cy="1255437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SL_9eb76584bb32452eac07fb2637baea1a_HeaderRectangle">
            <a:extLst>
              <a:ext uri="{FF2B5EF4-FFF2-40B4-BE49-F238E27FC236}">
                <a16:creationId xmlns:a16="http://schemas.microsoft.com/office/drawing/2014/main" id="{6BED338D-7651-AE09-1721-6AEBE434716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5686213"/>
            <a:ext cx="660400" cy="736600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OTLSHAPE_G_00000000000000000000000000000000_ShapeBelow0">
            <a:extLst>
              <a:ext uri="{FF2B5EF4-FFF2-40B4-BE49-F238E27FC236}">
                <a16:creationId xmlns:a16="http://schemas.microsoft.com/office/drawing/2014/main" id="{8BC9E5C4-4D2A-13E1-62F4-C9FD902521F0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1736507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G_00000000000000000000000000000000_ShapeBelow1">
            <a:extLst>
              <a:ext uri="{FF2B5EF4-FFF2-40B4-BE49-F238E27FC236}">
                <a16:creationId xmlns:a16="http://schemas.microsoft.com/office/drawing/2014/main" id="{63E95C07-5D30-439A-533E-3D7404DC3937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2542221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G_00000000000000000000000000000000_ShapeBelow2">
            <a:extLst>
              <a:ext uri="{FF2B5EF4-FFF2-40B4-BE49-F238E27FC236}">
                <a16:creationId xmlns:a16="http://schemas.microsoft.com/office/drawing/2014/main" id="{6F0EC346-0D0B-55B6-7243-CC85E5702A5C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434263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G_00000000000000000000000000000000_ShapeBelow3">
            <a:extLst>
              <a:ext uri="{FF2B5EF4-FFF2-40B4-BE49-F238E27FC236}">
                <a16:creationId xmlns:a16="http://schemas.microsoft.com/office/drawing/2014/main" id="{404E2BCC-A02F-5E58-AC42-8FCC15724CA1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4297529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G_00000000000000000000000000000000_ShapeBelow4">
            <a:extLst>
              <a:ext uri="{FF2B5EF4-FFF2-40B4-BE49-F238E27FC236}">
                <a16:creationId xmlns:a16="http://schemas.microsoft.com/office/drawing/2014/main" id="{E4760AE4-BD6E-81C7-6E53-495CE9B763BE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5189570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G_00000000000000000000000000000000_ShapeBelow5">
            <a:extLst>
              <a:ext uri="{FF2B5EF4-FFF2-40B4-BE49-F238E27FC236}">
                <a16:creationId xmlns:a16="http://schemas.microsoft.com/office/drawing/2014/main" id="{D92686C9-D0C0-7833-56B3-4D50FF15BFDD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6052836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G_00000000000000000000000000000000_ShapeBelow6">
            <a:extLst>
              <a:ext uri="{FF2B5EF4-FFF2-40B4-BE49-F238E27FC236}">
                <a16:creationId xmlns:a16="http://schemas.microsoft.com/office/drawing/2014/main" id="{8B5150B5-D117-951B-5C85-9F4193F93EB1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6944878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G_00000000000000000000000000000000_ShapeBelow7">
            <a:extLst>
              <a:ext uri="{FF2B5EF4-FFF2-40B4-BE49-F238E27FC236}">
                <a16:creationId xmlns:a16="http://schemas.microsoft.com/office/drawing/2014/main" id="{7654E4E4-4576-C45C-9318-10F87A2DAC7F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7836919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G_00000000000000000000000000000000_ShapeBelow8">
            <a:extLst>
              <a:ext uri="{FF2B5EF4-FFF2-40B4-BE49-F238E27FC236}">
                <a16:creationId xmlns:a16="http://schemas.microsoft.com/office/drawing/2014/main" id="{D87C4CEE-455E-DD07-1B19-C3CCC1924F45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8700185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G_00000000000000000000000000000000_ShapeBelow9">
            <a:extLst>
              <a:ext uri="{FF2B5EF4-FFF2-40B4-BE49-F238E27FC236}">
                <a16:creationId xmlns:a16="http://schemas.microsoft.com/office/drawing/2014/main" id="{3B5CD59C-C9CC-7565-4F35-684A6494F925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9592227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G_00000000000000000000000000000000_ShapeBelow10">
            <a:extLst>
              <a:ext uri="{FF2B5EF4-FFF2-40B4-BE49-F238E27FC236}">
                <a16:creationId xmlns:a16="http://schemas.microsoft.com/office/drawing/2014/main" id="{43B84C70-C41F-054D-4987-0E3936CD0C38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10455493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TLSHAPE_SLT_cbc6053273674742982e85d542978064_Shape">
            <a:extLst>
              <a:ext uri="{FF2B5EF4-FFF2-40B4-BE49-F238E27FC236}">
                <a16:creationId xmlns:a16="http://schemas.microsoft.com/office/drawing/2014/main" id="{2F1A34E4-C87D-7660-A050-A0EE501F0FF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44465" y="2827020"/>
            <a:ext cx="15748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T_9ce940d97a4b4fe7ac0ca3b0352deccb_Shape">
            <a:extLst>
              <a:ext uri="{FF2B5EF4-FFF2-40B4-BE49-F238E27FC236}">
                <a16:creationId xmlns:a16="http://schemas.microsoft.com/office/drawing/2014/main" id="{EB852404-F323-3E05-8485-EF6528C50633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736507" y="3035639"/>
            <a:ext cx="10033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SLT_2ff5b8e034b64a828622147da9a2f6b2_Shape">
            <a:extLst>
              <a:ext uri="{FF2B5EF4-FFF2-40B4-BE49-F238E27FC236}">
                <a16:creationId xmlns:a16="http://schemas.microsoft.com/office/drawing/2014/main" id="{121E283B-B079-0C88-A1EB-AB185851166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542222" y="3269657"/>
            <a:ext cx="22098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T_7ca32acd5908471a904296b070111595_Shape">
            <a:extLst>
              <a:ext uri="{FF2B5EF4-FFF2-40B4-BE49-F238E27FC236}">
                <a16:creationId xmlns:a16="http://schemas.microsoft.com/office/drawing/2014/main" id="{6CCA1980-B97C-5778-8119-EC27C1CFFCA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757938" y="3507317"/>
            <a:ext cx="18669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SLT_1548a45929d542f08ebbc364690e3865_Shape">
            <a:extLst>
              <a:ext uri="{FF2B5EF4-FFF2-40B4-BE49-F238E27FC236}">
                <a16:creationId xmlns:a16="http://schemas.microsoft.com/office/drawing/2014/main" id="{1174C2D4-C977-BC18-882D-2DC92E7680A8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585285" y="4062476"/>
            <a:ext cx="14605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TLSHAPE_SLT_526de5b69e97497f9a5625d453beb623_Shape">
            <a:extLst>
              <a:ext uri="{FF2B5EF4-FFF2-40B4-BE49-F238E27FC236}">
                <a16:creationId xmlns:a16="http://schemas.microsoft.com/office/drawing/2014/main" id="{22DC13F0-43C5-49BF-D417-5BF86F563AFE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6024061" y="4062476"/>
            <a:ext cx="13970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TLSHAPE_SLT_2e921e95cd8d4b13a13500bc7b21bf4c_Shape">
            <a:extLst>
              <a:ext uri="{FF2B5EF4-FFF2-40B4-BE49-F238E27FC236}">
                <a16:creationId xmlns:a16="http://schemas.microsoft.com/office/drawing/2014/main" id="{D91E8EB2-8CAC-B105-C53C-97BA670C9EDB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7434063" y="4062476"/>
            <a:ext cx="1371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TLSHAPE_SLT_47cbe89cdf5541999ae0d3ac526194f6_Shape">
            <a:extLst>
              <a:ext uri="{FF2B5EF4-FFF2-40B4-BE49-F238E27FC236}">
                <a16:creationId xmlns:a16="http://schemas.microsoft.com/office/drawing/2014/main" id="{A91B46A8-1F13-6F4D-2A69-71415C193DBA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434263" y="4405376"/>
            <a:ext cx="1231900" cy="170519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SLT_cf25e7caeb934b75b1efd2db71905ad5_Shape">
            <a:extLst>
              <a:ext uri="{FF2B5EF4-FFF2-40B4-BE49-F238E27FC236}">
                <a16:creationId xmlns:a16="http://schemas.microsoft.com/office/drawing/2014/main" id="{46054B4F-8CDA-8E7F-8AA9-2F99EFEA60C8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2542222" y="4405376"/>
            <a:ext cx="914400" cy="170519"/>
          </a:xfrm>
          <a:prstGeom prst="roundRect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SLT_546dc3323d74464a8ef6a4e6e53f36ea_Shape">
            <a:extLst>
              <a:ext uri="{FF2B5EF4-FFF2-40B4-BE49-F238E27FC236}">
                <a16:creationId xmlns:a16="http://schemas.microsoft.com/office/drawing/2014/main" id="{68BA7B55-C94B-6829-E633-18054DA1606A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3434263" y="4639395"/>
            <a:ext cx="5867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SLT_7d960969ddfc4dfea831723149c1842e_Shape">
            <a:extLst>
              <a:ext uri="{FF2B5EF4-FFF2-40B4-BE49-F238E27FC236}">
                <a16:creationId xmlns:a16="http://schemas.microsoft.com/office/drawing/2014/main" id="{B044980A-C486-8697-4351-49B720ADC6B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7520389" y="4906095"/>
            <a:ext cx="17780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SLT_f8a0c9eb817a49fc89569829b38c4b78_Shape">
            <a:extLst>
              <a:ext uri="{FF2B5EF4-FFF2-40B4-BE49-F238E27FC236}">
                <a16:creationId xmlns:a16="http://schemas.microsoft.com/office/drawing/2014/main" id="{274174D9-4C2D-C293-86A6-D09FDAA62F54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9592228" y="5414095"/>
            <a:ext cx="1485900" cy="170519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TLSHAPE_TB_00000000000000000000000000000000_ElapsedTime">
            <a:extLst>
              <a:ext uri="{FF2B5EF4-FFF2-40B4-BE49-F238E27FC236}">
                <a16:creationId xmlns:a16="http://schemas.microsoft.com/office/drawing/2014/main" id="{AF6C98E2-5EF5-4026-D738-77E994789360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844465" y="2534920"/>
            <a:ext cx="83693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SLM_32bf83aed685467d8920db510037242f_Shape">
            <a:extLst>
              <a:ext uri="{FF2B5EF4-FFF2-40B4-BE49-F238E27FC236}">
                <a16:creationId xmlns:a16="http://schemas.microsoft.com/office/drawing/2014/main" id="{F8C4470A-4CD5-38BE-523E-B5DD14E63AC0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6883047" y="3503676"/>
            <a:ext cx="152400" cy="1778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TLSHAPE_SLM_2906e62c2d64423a8a6ff0cffce343fd_Shape">
            <a:extLst>
              <a:ext uri="{FF2B5EF4-FFF2-40B4-BE49-F238E27FC236}">
                <a16:creationId xmlns:a16="http://schemas.microsoft.com/office/drawing/2014/main" id="{C30860D7-054E-4269-D84E-949DB9C16E37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2854472" y="3821176"/>
            <a:ext cx="152400" cy="177800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TLSHAPE_SLM_4bee1cbe72754a708eb16eaea1d3d42c_Shape">
            <a:extLst>
              <a:ext uri="{FF2B5EF4-FFF2-40B4-BE49-F238E27FC236}">
                <a16:creationId xmlns:a16="http://schemas.microsoft.com/office/drawing/2014/main" id="{55BD295A-7E7F-E076-19CB-02EB4D1D7D3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4609779" y="3821176"/>
            <a:ext cx="152400" cy="177800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SLM_0919ae8ef9ce4bc889749ffc4f892b56_Shape">
            <a:extLst>
              <a:ext uri="{FF2B5EF4-FFF2-40B4-BE49-F238E27FC236}">
                <a16:creationId xmlns:a16="http://schemas.microsoft.com/office/drawing/2014/main" id="{ECA8AD33-8FBD-C772-F425-51ADC883EFEA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847127" y="3821176"/>
            <a:ext cx="152400" cy="177800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TLSHAPE_SLM_16a9f781fbcf4348a90d41835fa3249e_Shape">
            <a:extLst>
              <a:ext uri="{FF2B5EF4-FFF2-40B4-BE49-F238E27FC236}">
                <a16:creationId xmlns:a16="http://schemas.microsoft.com/office/drawing/2014/main" id="{0EDB6085-17D6-681F-5E3B-53DF3750B22E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7429781" y="3821176"/>
            <a:ext cx="152400" cy="177800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SLM_fa8c1b1ad9f94f8e90b327437f902a11_Shape">
            <a:extLst>
              <a:ext uri="{FF2B5EF4-FFF2-40B4-BE49-F238E27FC236}">
                <a16:creationId xmlns:a16="http://schemas.microsoft.com/office/drawing/2014/main" id="{0FBBAB4E-90E8-18C9-A0A0-6694C78E7845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8667129" y="3821176"/>
            <a:ext cx="152400" cy="177800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SLM_26c569c01e6a47b8b9bb6219068dc08e_Shape">
            <a:extLst>
              <a:ext uri="{FF2B5EF4-FFF2-40B4-BE49-F238E27FC236}">
                <a16:creationId xmlns:a16="http://schemas.microsoft.com/office/drawing/2014/main" id="{0843ECF6-81F7-5000-ABC9-1D0F32C278FB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9156313" y="5172795"/>
            <a:ext cx="152400" cy="177800"/>
          </a:xfrm>
          <a:prstGeom prst="diamond">
            <a:avLst/>
          </a:prstGeom>
          <a:solidFill>
            <a:srgbClr val="3972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TLSHAPE_SLM_2b6880f149c64214b6129ec8ddf5343e_Shape">
            <a:extLst>
              <a:ext uri="{FF2B5EF4-FFF2-40B4-BE49-F238E27FC236}">
                <a16:creationId xmlns:a16="http://schemas.microsoft.com/office/drawing/2014/main" id="{50176661-9DD4-CE40-84A0-CEF9E080BC4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7544884" y="5172795"/>
            <a:ext cx="152400" cy="177800"/>
          </a:xfrm>
          <a:prstGeom prst="diamond">
            <a:avLst/>
          </a:prstGeom>
          <a:solidFill>
            <a:srgbClr val="3972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TLSHAPE_SLM_097fe035032e4cfe9e89d23ddd8d50cc_Shape">
            <a:extLst>
              <a:ext uri="{FF2B5EF4-FFF2-40B4-BE49-F238E27FC236}">
                <a16:creationId xmlns:a16="http://schemas.microsoft.com/office/drawing/2014/main" id="{6187D7EF-C776-EE2E-17EC-B4C9C3193E88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530395" y="5724313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TLSHAPE_SLM_ca3dbe400c15423493b6c02e5f17ffcf_Shape">
            <a:extLst>
              <a:ext uri="{FF2B5EF4-FFF2-40B4-BE49-F238E27FC236}">
                <a16:creationId xmlns:a16="http://schemas.microsoft.com/office/drawing/2014/main" id="{D85FAD87-8B59-E6F1-FD0D-F7343D03D678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6077331" y="5965613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SLM_08f73bf86a244f0a81ace1f75efbdd6b_Shape">
            <a:extLst>
              <a:ext uri="{FF2B5EF4-FFF2-40B4-BE49-F238E27FC236}">
                <a16:creationId xmlns:a16="http://schemas.microsoft.com/office/drawing/2014/main" id="{26CE3ABC-D8E3-8F93-F378-1DA1A111AD63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9530395" y="5965613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SLM_155dc0df6f4143a8a05b7f187d16f3cb_Shape">
            <a:extLst>
              <a:ext uri="{FF2B5EF4-FFF2-40B4-BE49-F238E27FC236}">
                <a16:creationId xmlns:a16="http://schemas.microsoft.com/office/drawing/2014/main" id="{A8F668FC-D324-2ADB-CE0E-E94509C16286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6911822" y="6206913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TLSHAPE_SLM_07b98bcf678d4671aa63e6c90f0402aa_Shape">
            <a:extLst>
              <a:ext uri="{FF2B5EF4-FFF2-40B4-BE49-F238E27FC236}">
                <a16:creationId xmlns:a16="http://schemas.microsoft.com/office/drawing/2014/main" id="{0D2A3DD4-8736-0BB6-590B-78609BB1E93B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530395" y="6206913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_79f05e8de72e4cc385fce875fa65517f_Header">
            <a:extLst>
              <a:ext uri="{FF2B5EF4-FFF2-40B4-BE49-F238E27FC236}">
                <a16:creationId xmlns:a16="http://schemas.microsoft.com/office/drawing/2014/main" id="{DE671FC8-D81F-3F75-DEF7-1163F96E1B19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3182260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rgbClr val="203864"/>
                </a:solidFill>
                <a:latin typeface="Franklin Gothic Medium" panose="020B0603020102020204" pitchFamily="34" charset="0"/>
              </a:rPr>
              <a:t>Plan</a:t>
            </a:r>
          </a:p>
        </p:txBody>
      </p:sp>
      <p:sp>
        <p:nvSpPr>
          <p:cNvPr id="55" name="OTLSHAPE_SL_207dd3271e3446038430a776476543e7_Header">
            <a:extLst>
              <a:ext uri="{FF2B5EF4-FFF2-40B4-BE49-F238E27FC236}">
                <a16:creationId xmlns:a16="http://schemas.microsoft.com/office/drawing/2014/main" id="{22CC5A57-508E-FB9F-3047-A360008086AD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3500" y="3971438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rgbClr val="765A00"/>
                </a:solidFill>
                <a:latin typeface="Franklin Gothic Medium" panose="020B0603020102020204" pitchFamily="34" charset="0"/>
              </a:rPr>
              <a:t>Test</a:t>
            </a:r>
          </a:p>
        </p:txBody>
      </p:sp>
      <p:sp>
        <p:nvSpPr>
          <p:cNvPr id="56" name="OTLSHAPE_SL_8911bceb679441adb3756a794b682f31_Header">
            <a:extLst>
              <a:ext uri="{FF2B5EF4-FFF2-40B4-BE49-F238E27FC236}">
                <a16:creationId xmlns:a16="http://schemas.microsoft.com/office/drawing/2014/main" id="{AFC63B65-1B87-852E-B979-8089B25B851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3500" y="4923007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CH" sz="1000" dirty="0">
                <a:solidFill>
                  <a:srgbClr val="276700"/>
                </a:solidFill>
                <a:latin typeface="Franklin Gothic Medium" panose="020B0603020102020204" pitchFamily="34" charset="0"/>
              </a:rPr>
              <a:t>Software team</a:t>
            </a:r>
            <a:endParaRPr lang="en-US" sz="1000" dirty="0">
              <a:solidFill>
                <a:srgbClr val="27670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7" name="OTLSHAPE_SL_9eb76584bb32452eac07fb2637baea1a_Header">
            <a:extLst>
              <a:ext uri="{FF2B5EF4-FFF2-40B4-BE49-F238E27FC236}">
                <a16:creationId xmlns:a16="http://schemas.microsoft.com/office/drawing/2014/main" id="{F7815CCB-FC26-2245-3FD6-BF3D26FAD8BF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63500" y="5982526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CH" sz="1000" dirty="0">
                <a:solidFill>
                  <a:schemeClr val="dk1"/>
                </a:solidFill>
                <a:latin typeface="Franklin Gothic Medium" panose="020B0603020102020204" pitchFamily="34" charset="0"/>
              </a:rPr>
              <a:t>Embedded systems team</a:t>
            </a:r>
            <a:endParaRPr lang="en-US" sz="1000" dirty="0">
              <a:solidFill>
                <a:schemeClr val="dk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8" name="OTLSHAPE_TB_00000000000000000000000000000000_TimescaleInterval1">
            <a:extLst>
              <a:ext uri="{FF2B5EF4-FFF2-40B4-BE49-F238E27FC236}">
                <a16:creationId xmlns:a16="http://schemas.microsoft.com/office/drawing/2014/main" id="{1A86D114-38BE-58DB-E144-CF10354A5989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907965" y="2369820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59" name="OTLSHAPE_TB_00000000000000000000000000000000_TimescaleInterval2">
            <a:extLst>
              <a:ext uri="{FF2B5EF4-FFF2-40B4-BE49-F238E27FC236}">
                <a16:creationId xmlns:a16="http://schemas.microsoft.com/office/drawing/2014/main" id="{99DFCDD8-949E-1175-775E-E8AD6BE0634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800007" y="2369820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60" name="OTLSHAPE_TB_00000000000000000000000000000000_TimescaleInterval3">
            <a:extLst>
              <a:ext uri="{FF2B5EF4-FFF2-40B4-BE49-F238E27FC236}">
                <a16:creationId xmlns:a16="http://schemas.microsoft.com/office/drawing/2014/main" id="{08AA68DE-9240-2193-DC05-AB2AB8C45EC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2605722" y="2369820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61" name="OTLSHAPE_TB_00000000000000000000000000000000_TimescaleInterval4">
            <a:extLst>
              <a:ext uri="{FF2B5EF4-FFF2-40B4-BE49-F238E27FC236}">
                <a16:creationId xmlns:a16="http://schemas.microsoft.com/office/drawing/2014/main" id="{8BEA4023-8ACF-16E2-0FCF-D4AE3EF4C47C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3497763" y="2369820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62" name="OTLSHAPE_TB_00000000000000000000000000000000_TimescaleInterval5">
            <a:extLst>
              <a:ext uri="{FF2B5EF4-FFF2-40B4-BE49-F238E27FC236}">
                <a16:creationId xmlns:a16="http://schemas.microsoft.com/office/drawing/2014/main" id="{FADE6934-449E-4BFA-1AE1-FBBAF26955AC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4361029" y="236982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63" name="OTLSHAPE_TB_00000000000000000000000000000000_TimescaleInterval6">
            <a:extLst>
              <a:ext uri="{FF2B5EF4-FFF2-40B4-BE49-F238E27FC236}">
                <a16:creationId xmlns:a16="http://schemas.microsoft.com/office/drawing/2014/main" id="{6CDDF8FB-B41A-CE85-026E-BAA6357CD385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5253071" y="236982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64" name="OTLSHAPE_TB_00000000000000000000000000000000_TimescaleInterval7">
            <a:extLst>
              <a:ext uri="{FF2B5EF4-FFF2-40B4-BE49-F238E27FC236}">
                <a16:creationId xmlns:a16="http://schemas.microsoft.com/office/drawing/2014/main" id="{229E57BB-2DD4-75B4-1A4C-ED875D1B6786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116337" y="2369820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65" name="OTLSHAPE_TB_00000000000000000000000000000000_TimescaleInterval8">
            <a:extLst>
              <a:ext uri="{FF2B5EF4-FFF2-40B4-BE49-F238E27FC236}">
                <a16:creationId xmlns:a16="http://schemas.microsoft.com/office/drawing/2014/main" id="{A83A2779-3E40-3BBB-538D-2DB996BA9353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7008378" y="2369820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66" name="OTLSHAPE_TB_00000000000000000000000000000000_TimescaleInterval9">
            <a:extLst>
              <a:ext uri="{FF2B5EF4-FFF2-40B4-BE49-F238E27FC236}">
                <a16:creationId xmlns:a16="http://schemas.microsoft.com/office/drawing/2014/main" id="{4363B927-BF8C-5052-2491-A6D455EF9E2E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7900420" y="2369820"/>
            <a:ext cx="22762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67" name="OTLSHAPE_TB_00000000000000000000000000000000_TimescaleInterval10">
            <a:extLst>
              <a:ext uri="{FF2B5EF4-FFF2-40B4-BE49-F238E27FC236}">
                <a16:creationId xmlns:a16="http://schemas.microsoft.com/office/drawing/2014/main" id="{FB2648D5-034A-CBAB-6321-C9B69EEF0A39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8763686" y="2369820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68" name="OTLSHAPE_TB_00000000000000000000000000000000_TimescaleInterval11">
            <a:extLst>
              <a:ext uri="{FF2B5EF4-FFF2-40B4-BE49-F238E27FC236}">
                <a16:creationId xmlns:a16="http://schemas.microsoft.com/office/drawing/2014/main" id="{10166539-96DA-7570-22A5-ECA4210512B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655728" y="2369820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69" name="OTLSHAPE_TB_00000000000000000000000000000000_TimescaleInterval12">
            <a:extLst>
              <a:ext uri="{FF2B5EF4-FFF2-40B4-BE49-F238E27FC236}">
                <a16:creationId xmlns:a16="http://schemas.microsoft.com/office/drawing/2014/main" id="{157E7F3F-6C8C-2317-DD37-44C4C50C7665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0518994" y="2369820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70" name="OTLSHAPE_TB_00000000000000000000000000000000_ScaleMarking1">
            <a:extLst>
              <a:ext uri="{FF2B5EF4-FFF2-40B4-BE49-F238E27FC236}">
                <a16:creationId xmlns:a16="http://schemas.microsoft.com/office/drawing/2014/main" id="{01D047FE-57D1-BD1E-2106-4B032EB51EF5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907965" y="214566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CH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2023</a:t>
            </a:r>
            <a:endParaRPr lang="en-US" sz="1200" spc="-2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SLT_cbc6053273674742982e85d542978064_Title">
            <a:extLst>
              <a:ext uri="{FF2B5EF4-FFF2-40B4-BE49-F238E27FC236}">
                <a16:creationId xmlns:a16="http://schemas.microsoft.com/office/drawing/2014/main" id="{165ECC4B-086A-C50C-E3C4-F62C4E56DB00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052453" y="282702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Assemble Resources</a:t>
            </a:r>
          </a:p>
        </p:txBody>
      </p:sp>
      <p:sp>
        <p:nvSpPr>
          <p:cNvPr id="72" name="OTLSHAPE_SLT_9ce940d97a4b4fe7ac0ca3b0352deccb_Title">
            <a:extLst>
              <a:ext uri="{FF2B5EF4-FFF2-40B4-BE49-F238E27FC236}">
                <a16:creationId xmlns:a16="http://schemas.microsoft.com/office/drawing/2014/main" id="{9BC7A2CC-8F5D-5676-85D4-D42A0E36ED72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829756" y="303563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Working Plans</a:t>
            </a:r>
          </a:p>
        </p:txBody>
      </p:sp>
      <p:sp>
        <p:nvSpPr>
          <p:cNvPr id="73" name="OTLSHAPE_SLT_2ff5b8e034b64a828622147da9a2f6b2_Title">
            <a:extLst>
              <a:ext uri="{FF2B5EF4-FFF2-40B4-BE49-F238E27FC236}">
                <a16:creationId xmlns:a16="http://schemas.microsoft.com/office/drawing/2014/main" id="{FD511779-E4FD-F822-1FC9-39AC46A6861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2966961" y="3269657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Subcontractor Selection</a:t>
            </a:r>
          </a:p>
        </p:txBody>
      </p:sp>
      <p:sp>
        <p:nvSpPr>
          <p:cNvPr id="74" name="OTLSHAPE_SLT_7ca32acd5908471a904296b070111595_Title">
            <a:extLst>
              <a:ext uri="{FF2B5EF4-FFF2-40B4-BE49-F238E27FC236}">
                <a16:creationId xmlns:a16="http://schemas.microsoft.com/office/drawing/2014/main" id="{1A5A8754-2D44-2C00-0930-A8585876F7E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3393789" y="3507317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Helpdesk Content Plan</a:t>
            </a:r>
          </a:p>
        </p:txBody>
      </p:sp>
      <p:sp>
        <p:nvSpPr>
          <p:cNvPr id="75" name="OTLSHAPE_SLM_32bf83aed685467d8920db510037242f_Title">
            <a:extLst>
              <a:ext uri="{FF2B5EF4-FFF2-40B4-BE49-F238E27FC236}">
                <a16:creationId xmlns:a16="http://schemas.microsoft.com/office/drawing/2014/main" id="{F3872B8D-51B3-C18B-CE27-A84DB9174780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7086247" y="3507317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Planning R2 Begin</a:t>
            </a:r>
          </a:p>
        </p:txBody>
      </p:sp>
      <p:sp>
        <p:nvSpPr>
          <p:cNvPr id="76" name="OTLSHAPE_SLM_2906e62c2d64423a8a6ff0cffce343fd_Title">
            <a:extLst>
              <a:ext uri="{FF2B5EF4-FFF2-40B4-BE49-F238E27FC236}">
                <a16:creationId xmlns:a16="http://schemas.microsoft.com/office/drawing/2014/main" id="{781E5D15-F919-6334-8CE2-AA3A34DA852D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3057672" y="3824817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rgbClr val="7F6000"/>
                </a:solidFill>
                <a:latin typeface="Calibri" panose="020F0502020204030204" pitchFamily="34" charset="0"/>
              </a:rPr>
              <a:t>Performance Validation</a:t>
            </a:r>
          </a:p>
        </p:txBody>
      </p:sp>
      <p:sp>
        <p:nvSpPr>
          <p:cNvPr id="77" name="OTLSHAPE_SLM_4bee1cbe72754a708eb16eaea1d3d42c_Title">
            <a:extLst>
              <a:ext uri="{FF2B5EF4-FFF2-40B4-BE49-F238E27FC236}">
                <a16:creationId xmlns:a16="http://schemas.microsoft.com/office/drawing/2014/main" id="{17CFB91F-C92A-6B8B-E963-3FB1DBCECB85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4812979" y="3824817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>
                <a:solidFill>
                  <a:srgbClr val="7F6000"/>
                </a:solidFill>
                <a:latin typeface="Calibri" panose="020F0502020204030204" pitchFamily="34" charset="0"/>
              </a:rPr>
              <a:t>Test Complete</a:t>
            </a:r>
          </a:p>
        </p:txBody>
      </p:sp>
      <p:sp>
        <p:nvSpPr>
          <p:cNvPr id="78" name="OTLSHAPE_SLM_0919ae8ef9ce4bc889749ffc4f892b56_Title">
            <a:extLst>
              <a:ext uri="{FF2B5EF4-FFF2-40B4-BE49-F238E27FC236}">
                <a16:creationId xmlns:a16="http://schemas.microsoft.com/office/drawing/2014/main" id="{8EC65EB5-39FF-9EC8-A6F9-BA0F76E7D52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6050327" y="3824817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7F6000"/>
                </a:solidFill>
                <a:latin typeface="Calibri" panose="020F0502020204030204" pitchFamily="34" charset="0"/>
              </a:rPr>
              <a:t>Monitoring</a:t>
            </a:r>
          </a:p>
        </p:txBody>
      </p:sp>
      <p:sp>
        <p:nvSpPr>
          <p:cNvPr id="79" name="OTLSHAPE_SLM_16a9f781fbcf4348a90d41835fa3249e_Title">
            <a:extLst>
              <a:ext uri="{FF2B5EF4-FFF2-40B4-BE49-F238E27FC236}">
                <a16:creationId xmlns:a16="http://schemas.microsoft.com/office/drawing/2014/main" id="{FCE31E53-DDB6-2723-FAF8-2C40A3696618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7632981" y="382481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7F6000"/>
                </a:solidFill>
                <a:latin typeface="Calibri" panose="020F0502020204030204" pitchFamily="34" charset="0"/>
              </a:rPr>
              <a:t>Phase Sync</a:t>
            </a:r>
          </a:p>
        </p:txBody>
      </p:sp>
      <p:sp>
        <p:nvSpPr>
          <p:cNvPr id="80" name="OTLSHAPE_SLM_fa8c1b1ad9f94f8e90b327437f902a11_Title">
            <a:extLst>
              <a:ext uri="{FF2B5EF4-FFF2-40B4-BE49-F238E27FC236}">
                <a16:creationId xmlns:a16="http://schemas.microsoft.com/office/drawing/2014/main" id="{FD340B25-2998-BC92-E070-9BE2171094D4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8870329" y="3824817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rgbClr val="7F6000"/>
                </a:solidFill>
                <a:latin typeface="Calibri" panose="020F0502020204030204" pitchFamily="34" charset="0"/>
              </a:rPr>
              <a:t>Load Balance</a:t>
            </a:r>
          </a:p>
        </p:txBody>
      </p:sp>
      <p:sp>
        <p:nvSpPr>
          <p:cNvPr id="81" name="OTLSHAPE_SLT_1548a45929d542f08ebbc364690e3865_Title">
            <a:extLst>
              <a:ext uri="{FF2B5EF4-FFF2-40B4-BE49-F238E27FC236}">
                <a16:creationId xmlns:a16="http://schemas.microsoft.com/office/drawing/2014/main" id="{23204242-3156-B115-A965-313E79A173CE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966374" y="4078817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8">
                <a:solidFill>
                  <a:srgbClr val="484848"/>
                </a:solidFill>
                <a:latin typeface="Calibri" panose="020F0502020204030204" pitchFamily="34" charset="0"/>
              </a:rPr>
              <a:t>Integration I</a:t>
            </a:r>
          </a:p>
        </p:txBody>
      </p:sp>
      <p:sp>
        <p:nvSpPr>
          <p:cNvPr id="82" name="OTLSHAPE_SLT_526de5b69e97497f9a5625d453beb623_Title">
            <a:extLst>
              <a:ext uri="{FF2B5EF4-FFF2-40B4-BE49-F238E27FC236}">
                <a16:creationId xmlns:a16="http://schemas.microsoft.com/office/drawing/2014/main" id="{D0663AE5-77B4-F31B-521F-0B7076EF9391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358786" y="4078817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rgbClr val="484848"/>
                </a:solidFill>
                <a:latin typeface="Calibri" panose="020F0502020204030204" pitchFamily="34" charset="0"/>
              </a:rPr>
              <a:t>Integration II</a:t>
            </a:r>
          </a:p>
        </p:txBody>
      </p:sp>
      <p:sp>
        <p:nvSpPr>
          <p:cNvPr id="83" name="OTLSHAPE_SLT_2e921e95cd8d4b13a13500bc7b21bf4c_Title">
            <a:extLst>
              <a:ext uri="{FF2B5EF4-FFF2-40B4-BE49-F238E27FC236}">
                <a16:creationId xmlns:a16="http://schemas.microsoft.com/office/drawing/2014/main" id="{A278F758-A930-1244-EE2A-425E1D75C9CE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7736810" y="4078817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rgbClr val="484848"/>
                </a:solidFill>
                <a:latin typeface="Calibri" panose="020F0502020204030204" pitchFamily="34" charset="0"/>
              </a:rPr>
              <a:t>Integration III</a:t>
            </a:r>
          </a:p>
        </p:txBody>
      </p:sp>
      <p:sp>
        <p:nvSpPr>
          <p:cNvPr id="84" name="OTLSHAPE_SLT_47cbe89cdf5541999ae0d3ac526194f6_Title">
            <a:extLst>
              <a:ext uri="{FF2B5EF4-FFF2-40B4-BE49-F238E27FC236}">
                <a16:creationId xmlns:a16="http://schemas.microsoft.com/office/drawing/2014/main" id="{D4BDB4CC-D045-6D79-63F8-10ED7649B4F8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3723196" y="4405376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85" name="OTLSHAPE_SLT_cf25e7caeb934b75b1efd2db71905ad5_Title">
            <a:extLst>
              <a:ext uri="{FF2B5EF4-FFF2-40B4-BE49-F238E27FC236}">
                <a16:creationId xmlns:a16="http://schemas.microsoft.com/office/drawing/2014/main" id="{8175F73D-C8AF-6DCE-D764-2FA671958F1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2713275" y="4405376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86" name="OTLSHAPE_SLT_546dc3323d74464a8ef6a4e6e53f36ea_Title">
            <a:extLst>
              <a:ext uri="{FF2B5EF4-FFF2-40B4-BE49-F238E27FC236}">
                <a16:creationId xmlns:a16="http://schemas.microsoft.com/office/drawing/2014/main" id="{788B0E0F-48AF-811D-E544-B3CDDF6126E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762110" y="4655736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Development Phase I</a:t>
            </a:r>
          </a:p>
        </p:txBody>
      </p:sp>
      <p:sp>
        <p:nvSpPr>
          <p:cNvPr id="87" name="OTLSHAPE_SLT_7d960969ddfc4dfea831723149c1842e_Title">
            <a:extLst>
              <a:ext uri="{FF2B5EF4-FFF2-40B4-BE49-F238E27FC236}">
                <a16:creationId xmlns:a16="http://schemas.microsoft.com/office/drawing/2014/main" id="{0D1ACB6D-E609-5E67-A26E-E3FE9657AC09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7787584" y="4922436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Development Phase II</a:t>
            </a:r>
          </a:p>
        </p:txBody>
      </p:sp>
      <p:sp>
        <p:nvSpPr>
          <p:cNvPr id="88" name="OTLSHAPE_SLM_26c569c01e6a47b8b9bb6219068dc08e_Title">
            <a:extLst>
              <a:ext uri="{FF2B5EF4-FFF2-40B4-BE49-F238E27FC236}">
                <a16:creationId xmlns:a16="http://schemas.microsoft.com/office/drawing/2014/main" id="{F5F5DE04-D99B-F7AA-1FBC-318C2357167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9359513" y="5176436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RTW Deployment</a:t>
            </a:r>
          </a:p>
        </p:txBody>
      </p:sp>
      <p:sp>
        <p:nvSpPr>
          <p:cNvPr id="89" name="OTLSHAPE_SLM_2b6880f149c64214b6129ec8ddf5343e_Title">
            <a:extLst>
              <a:ext uri="{FF2B5EF4-FFF2-40B4-BE49-F238E27FC236}">
                <a16:creationId xmlns:a16="http://schemas.microsoft.com/office/drawing/2014/main" id="{70CA792A-A29D-D4DC-27B7-B4E0C9206410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748084" y="5176436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RC Pilot Deployment</a:t>
            </a:r>
          </a:p>
        </p:txBody>
      </p:sp>
      <p:sp>
        <p:nvSpPr>
          <p:cNvPr id="90" name="OTLSHAPE_SLT_f8a0c9eb817a49fc89569829b38c4b78_Title">
            <a:extLst>
              <a:ext uri="{FF2B5EF4-FFF2-40B4-BE49-F238E27FC236}">
                <a16:creationId xmlns:a16="http://schemas.microsoft.com/office/drawing/2014/main" id="{93D97DEE-DFFB-786B-7278-598ACE28262D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9658352" y="5414095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>
                <a:solidFill>
                  <a:schemeClr val="lt1"/>
                </a:solidFill>
                <a:latin typeface="Calibri" panose="020F0502020204030204" pitchFamily="34" charset="0"/>
              </a:rPr>
              <a:t>V2 Development Begins</a:t>
            </a:r>
          </a:p>
        </p:txBody>
      </p:sp>
      <p:sp>
        <p:nvSpPr>
          <p:cNvPr id="91" name="OTLSHAPE_SLM_097fe035032e4cfe9e89d23ddd8d50cc_Date">
            <a:extLst>
              <a:ext uri="{FF2B5EF4-FFF2-40B4-BE49-F238E27FC236}">
                <a16:creationId xmlns:a16="http://schemas.microsoft.com/office/drawing/2014/main" id="{E89C0CB0-3465-98D1-2858-1E591D8B5CBC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8670605" y="5735701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Fri, Nov 1, 2019</a:t>
            </a:r>
          </a:p>
        </p:txBody>
      </p:sp>
      <p:sp>
        <p:nvSpPr>
          <p:cNvPr id="92" name="OTLSHAPE_SLM_097fe035032e4cfe9e89d23ddd8d50cc_Title">
            <a:extLst>
              <a:ext uri="{FF2B5EF4-FFF2-40B4-BE49-F238E27FC236}">
                <a16:creationId xmlns:a16="http://schemas.microsoft.com/office/drawing/2014/main" id="{54E41645-1271-FB05-9A87-C4B41CADC889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9733595" y="5727954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rgbClr val="595959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93" name="OTLSHAPE_SLM_ca3dbe400c15423493b6c02e5f17ffcf_Title">
            <a:extLst>
              <a:ext uri="{FF2B5EF4-FFF2-40B4-BE49-F238E27FC236}">
                <a16:creationId xmlns:a16="http://schemas.microsoft.com/office/drawing/2014/main" id="{13892896-BAA4-E79B-D6B0-F106E5CE8E5C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5034280" y="5969254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rgbClr val="595959"/>
                </a:solidFill>
                <a:latin typeface="Calibri" panose="020F0502020204030204" pitchFamily="34" charset="0"/>
              </a:rPr>
              <a:t>Beta Blog Launch</a:t>
            </a:r>
          </a:p>
        </p:txBody>
      </p:sp>
      <p:sp>
        <p:nvSpPr>
          <p:cNvPr id="94" name="OTLSHAPE_SLM_ca3dbe400c15423493b6c02e5f17ffcf_Date">
            <a:extLst>
              <a:ext uri="{FF2B5EF4-FFF2-40B4-BE49-F238E27FC236}">
                <a16:creationId xmlns:a16="http://schemas.microsoft.com/office/drawing/2014/main" id="{6B94137F-2D12-A1FC-81C4-C9670A4BE1AB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6280531" y="5984748"/>
            <a:ext cx="5461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rgbClr val="737373"/>
                </a:solidFill>
                <a:latin typeface="Calibri" panose="020F0502020204030204" pitchFamily="34" charset="0"/>
              </a:rPr>
              <a:t>July 4, 2019</a:t>
            </a:r>
          </a:p>
        </p:txBody>
      </p:sp>
      <p:sp>
        <p:nvSpPr>
          <p:cNvPr id="95" name="OTLSHAPE_SLM_08f73bf86a244f0a81ace1f75efbdd6b_Title">
            <a:extLst>
              <a:ext uri="{FF2B5EF4-FFF2-40B4-BE49-F238E27FC236}">
                <a16:creationId xmlns:a16="http://schemas.microsoft.com/office/drawing/2014/main" id="{4F398DBD-228E-423B-5192-F40A7F2C4AAF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8114303" y="5969254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rgbClr val="595959"/>
                </a:solidFill>
                <a:latin typeface="Calibri" panose="020F0502020204030204" pitchFamily="34" charset="0"/>
              </a:rPr>
              <a:t>Gartner Analyst Review</a:t>
            </a:r>
          </a:p>
        </p:txBody>
      </p:sp>
      <p:sp>
        <p:nvSpPr>
          <p:cNvPr id="96" name="OTLSHAPE_SLM_08f73bf86a244f0a81ace1f75efbdd6b_Date">
            <a:extLst>
              <a:ext uri="{FF2B5EF4-FFF2-40B4-BE49-F238E27FC236}">
                <a16:creationId xmlns:a16="http://schemas.microsoft.com/office/drawing/2014/main" id="{1966EE7B-BBD8-229F-FBB4-140B66060E23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9733595" y="5984748"/>
            <a:ext cx="863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rgbClr val="737373"/>
                </a:solidFill>
                <a:latin typeface="Calibri" panose="020F0502020204030204" pitchFamily="34" charset="0"/>
              </a:rPr>
              <a:t>November 1, 2019</a:t>
            </a:r>
          </a:p>
        </p:txBody>
      </p:sp>
      <p:sp>
        <p:nvSpPr>
          <p:cNvPr id="97" name="OTLSHAPE_SLM_155dc0df6f4143a8a05b7f187d16f3cb_Title">
            <a:extLst>
              <a:ext uri="{FF2B5EF4-FFF2-40B4-BE49-F238E27FC236}">
                <a16:creationId xmlns:a16="http://schemas.microsoft.com/office/drawing/2014/main" id="{77A4AE09-632B-7864-8B0F-22FA5118565E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6078744" y="6210554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rgbClr val="595959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98" name="OTLSHAPE_SLM_155dc0df6f4143a8a05b7f187d16f3cb_Date">
            <a:extLst>
              <a:ext uri="{FF2B5EF4-FFF2-40B4-BE49-F238E27FC236}">
                <a16:creationId xmlns:a16="http://schemas.microsoft.com/office/drawing/2014/main" id="{3636A2A7-2F28-16D5-D83A-FEC5EBAFE1F7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7115022" y="6226048"/>
            <a:ext cx="698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rgbClr val="737373"/>
                </a:solidFill>
                <a:latin typeface="Calibri" panose="020F0502020204030204" pitchFamily="34" charset="0"/>
              </a:rPr>
              <a:t>August 2, 2019</a:t>
            </a:r>
          </a:p>
        </p:txBody>
      </p:sp>
      <p:sp>
        <p:nvSpPr>
          <p:cNvPr id="99" name="OTLSHAPE_SLM_07b98bcf678d4671aa63e6c90f0402aa_Title">
            <a:extLst>
              <a:ext uri="{FF2B5EF4-FFF2-40B4-BE49-F238E27FC236}">
                <a16:creationId xmlns:a16="http://schemas.microsoft.com/office/drawing/2014/main" id="{CDDA5A74-E3D7-491C-DFF5-99ED596600B5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8363350" y="6210554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>
                <a:solidFill>
                  <a:srgbClr val="595959"/>
                </a:solidFill>
                <a:latin typeface="Calibri" panose="020F0502020204030204" pitchFamily="34" charset="0"/>
              </a:rPr>
              <a:t>Public Website Live</a:t>
            </a:r>
          </a:p>
        </p:txBody>
      </p:sp>
      <p:sp>
        <p:nvSpPr>
          <p:cNvPr id="100" name="OTLSHAPE_SLM_07b98bcf678d4671aa63e6c90f0402aa_Date">
            <a:extLst>
              <a:ext uri="{FF2B5EF4-FFF2-40B4-BE49-F238E27FC236}">
                <a16:creationId xmlns:a16="http://schemas.microsoft.com/office/drawing/2014/main" id="{42D6259B-EDBA-1A09-6500-AEEFABE9A2CF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9733595" y="6226048"/>
            <a:ext cx="863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rgbClr val="737373"/>
                </a:solidFill>
                <a:latin typeface="Calibri" panose="020F0502020204030204" pitchFamily="34" charset="0"/>
              </a:rPr>
              <a:t>November 1, 2019</a:t>
            </a:r>
          </a:p>
        </p:txBody>
      </p:sp>
      <p:sp>
        <p:nvSpPr>
          <p:cNvPr id="101" name="OTLSHAPE_M_177188707e544830b8ce884a45b14d3a_Shape">
            <a:extLst>
              <a:ext uri="{FF2B5EF4-FFF2-40B4-BE49-F238E27FC236}">
                <a16:creationId xmlns:a16="http://schemas.microsoft.com/office/drawing/2014/main" id="{BE56722F-EB33-9F2E-D822-6B4F3F66B1D1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1581196" y="1883198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M_e7d42421d9e640a2a107afa423141c46_Shape">
            <a:extLst>
              <a:ext uri="{FF2B5EF4-FFF2-40B4-BE49-F238E27FC236}">
                <a16:creationId xmlns:a16="http://schemas.microsoft.com/office/drawing/2014/main" id="{00642170-5EBD-F833-62C9-F6004B8F5B58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2847319" y="1456055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M_0e28a84cf6724e00a089964be0d24b0c_Shape">
            <a:extLst>
              <a:ext uri="{FF2B5EF4-FFF2-40B4-BE49-F238E27FC236}">
                <a16:creationId xmlns:a16="http://schemas.microsoft.com/office/drawing/2014/main" id="{4066D2A9-D1CC-FC47-D165-EE889F8D9E55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3163850" y="1895898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TLSHAPE_M_b8c603269952439b977cb103e5f76bdb_Shape">
            <a:extLst>
              <a:ext uri="{FF2B5EF4-FFF2-40B4-BE49-F238E27FC236}">
                <a16:creationId xmlns:a16="http://schemas.microsoft.com/office/drawing/2014/main" id="{C0A304D9-D31D-8D77-D435-8A05A8C4FC94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6070179" y="1895898"/>
            <a:ext cx="165100" cy="165100"/>
          </a:xfrm>
          <a:prstGeom prst="wav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M_78ab908f14c74c8898ac34d2665e12f2_Shape">
            <a:extLst>
              <a:ext uri="{FF2B5EF4-FFF2-40B4-BE49-F238E27FC236}">
                <a16:creationId xmlns:a16="http://schemas.microsoft.com/office/drawing/2014/main" id="{96E38E53-7C0F-08E6-2335-3EF6B038CE68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8746303" y="1456055"/>
            <a:ext cx="165100" cy="165100"/>
          </a:xfrm>
          <a:prstGeom prst="wav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M_b1a2b0ad50c54f3db24b3aab69d68fc5_Shape">
            <a:extLst>
              <a:ext uri="{FF2B5EF4-FFF2-40B4-BE49-F238E27FC236}">
                <a16:creationId xmlns:a16="http://schemas.microsoft.com/office/drawing/2014/main" id="{6E48A7F5-AF83-7AEF-502A-CE1837D7FAB5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9293039" y="1895898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TLSHAPE_SLA_96c9556a7149459ab1aa5830ee29e508_Shape">
            <a:extLst>
              <a:ext uri="{FF2B5EF4-FFF2-40B4-BE49-F238E27FC236}">
                <a16:creationId xmlns:a16="http://schemas.microsoft.com/office/drawing/2014/main" id="{D04831F7-4A5B-9FDD-313A-00F134414899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5041412" y="3503676"/>
            <a:ext cx="152400" cy="1778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TLSHAPE_SLA_59a28bf6e2504bfc9817b81e1db70ce7_Shape">
            <a:extLst>
              <a:ext uri="{FF2B5EF4-FFF2-40B4-BE49-F238E27FC236}">
                <a16:creationId xmlns:a16="http://schemas.microsoft.com/office/drawing/2014/main" id="{8985C715-B6BF-CE8B-34E9-8ACAF6DC0A14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5645698" y="3503676"/>
            <a:ext cx="152400" cy="1778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SLA_51288dd7ee1141c187e9f3ab13f10e91_Shape">
            <a:extLst>
              <a:ext uri="{FF2B5EF4-FFF2-40B4-BE49-F238E27FC236}">
                <a16:creationId xmlns:a16="http://schemas.microsoft.com/office/drawing/2014/main" id="{030E6BCF-F924-C100-063F-BBEEF3441EAA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6249984" y="3503676"/>
            <a:ext cx="152400" cy="1778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M_177188707e544830b8ce884a45b14d3a_Title">
            <a:extLst>
              <a:ext uri="{FF2B5EF4-FFF2-40B4-BE49-F238E27FC236}">
                <a16:creationId xmlns:a16="http://schemas.microsoft.com/office/drawing/2014/main" id="{B0AEFCDF-0156-39B7-3EDE-DB1603D31363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778046" y="176487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111" name="OTLSHAPE_M_177188707e544830b8ce884a45b14d3a_Date">
            <a:extLst>
              <a:ext uri="{FF2B5EF4-FFF2-40B4-BE49-F238E27FC236}">
                <a16:creationId xmlns:a16="http://schemas.microsoft.com/office/drawing/2014/main" id="{E8C20B1B-3BAA-13D0-DED2-BC0B170E24F8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778046" y="19607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Jan 25</a:t>
            </a:r>
          </a:p>
        </p:txBody>
      </p:sp>
      <p:sp>
        <p:nvSpPr>
          <p:cNvPr id="112" name="OTLSHAPE_M_e7d42421d9e640a2a107afa423141c46_Title">
            <a:extLst>
              <a:ext uri="{FF2B5EF4-FFF2-40B4-BE49-F238E27FC236}">
                <a16:creationId xmlns:a16="http://schemas.microsoft.com/office/drawing/2014/main" id="{30F3EAD1-C23B-6948-09E0-B25C194B304E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3044169" y="1350433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Executive Review</a:t>
            </a:r>
          </a:p>
        </p:txBody>
      </p:sp>
      <p:sp>
        <p:nvSpPr>
          <p:cNvPr id="113" name="OTLSHAPE_M_e7d42421d9e640a2a107afa423141c46_Date">
            <a:extLst>
              <a:ext uri="{FF2B5EF4-FFF2-40B4-BE49-F238E27FC236}">
                <a16:creationId xmlns:a16="http://schemas.microsoft.com/office/drawing/2014/main" id="{21F09856-5579-7014-A28E-A921EF7B573A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3044169" y="1520952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10</a:t>
            </a:r>
          </a:p>
        </p:txBody>
      </p:sp>
      <p:sp>
        <p:nvSpPr>
          <p:cNvPr id="114" name="OTLSHAPE_M_0e28a84cf6724e00a089964be0d24b0c_Title">
            <a:extLst>
              <a:ext uri="{FF2B5EF4-FFF2-40B4-BE49-F238E27FC236}">
                <a16:creationId xmlns:a16="http://schemas.microsoft.com/office/drawing/2014/main" id="{583F1ED3-1B78-C521-CF1B-A104EF18F368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3360700" y="1790277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Executive Decision</a:t>
            </a:r>
          </a:p>
        </p:txBody>
      </p:sp>
      <p:sp>
        <p:nvSpPr>
          <p:cNvPr id="115" name="OTLSHAPE_M_0e28a84cf6724e00a089964be0d24b0c_Date">
            <a:extLst>
              <a:ext uri="{FF2B5EF4-FFF2-40B4-BE49-F238E27FC236}">
                <a16:creationId xmlns:a16="http://schemas.microsoft.com/office/drawing/2014/main" id="{8DDAC352-7A94-4671-A5AC-D09F1C5B4C90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3360700" y="196079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21</a:t>
            </a:r>
          </a:p>
        </p:txBody>
      </p:sp>
      <p:sp>
        <p:nvSpPr>
          <p:cNvPr id="116" name="OTLSHAPE_M_b8c603269952439b977cb103e5f76bdb_Title">
            <a:extLst>
              <a:ext uri="{FF2B5EF4-FFF2-40B4-BE49-F238E27FC236}">
                <a16:creationId xmlns:a16="http://schemas.microsoft.com/office/drawing/2014/main" id="{D3988663-4B60-4486-96EC-080FC8FB88C8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6267029" y="1790277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Beta Release</a:t>
            </a:r>
          </a:p>
        </p:txBody>
      </p:sp>
      <p:sp>
        <p:nvSpPr>
          <p:cNvPr id="117" name="OTLSHAPE_M_b8c603269952439b977cb103e5f76bdb_Date">
            <a:extLst>
              <a:ext uri="{FF2B5EF4-FFF2-40B4-BE49-F238E27FC236}">
                <a16:creationId xmlns:a16="http://schemas.microsoft.com/office/drawing/2014/main" id="{CF8A83C0-3A87-9AB5-5803-B4B83901EDCA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6267029" y="196079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Jun 30</a:t>
            </a:r>
          </a:p>
        </p:txBody>
      </p:sp>
      <p:sp>
        <p:nvSpPr>
          <p:cNvPr id="118" name="OTLSHAPE_M_78ab908f14c74c8898ac34d2665e12f2_Title">
            <a:extLst>
              <a:ext uri="{FF2B5EF4-FFF2-40B4-BE49-F238E27FC236}">
                <a16:creationId xmlns:a16="http://schemas.microsoft.com/office/drawing/2014/main" id="{1EA6A41C-B76C-2AC3-D143-82878EAF9BC7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8943153" y="1350433"/>
            <a:ext cx="1066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Release Candidate</a:t>
            </a:r>
          </a:p>
        </p:txBody>
      </p:sp>
      <p:sp>
        <p:nvSpPr>
          <p:cNvPr id="119" name="OTLSHAPE_M_78ab908f14c74c8898ac34d2665e12f2_Date">
            <a:extLst>
              <a:ext uri="{FF2B5EF4-FFF2-40B4-BE49-F238E27FC236}">
                <a16:creationId xmlns:a16="http://schemas.microsoft.com/office/drawing/2014/main" id="{7C9B1ACF-EA3D-4DE7-1B19-D8E587F711A3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8943153" y="1520952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37373"/>
                </a:solidFill>
                <a:latin typeface="Calibri" panose="020F0502020204030204" pitchFamily="34" charset="0"/>
              </a:rPr>
              <a:t>Oct 1</a:t>
            </a:r>
          </a:p>
        </p:txBody>
      </p:sp>
      <p:sp>
        <p:nvSpPr>
          <p:cNvPr id="120" name="OTLSHAPE_M_b1a2b0ad50c54f3db24b3aab69d68fc5_Title">
            <a:extLst>
              <a:ext uri="{FF2B5EF4-FFF2-40B4-BE49-F238E27FC236}">
                <a16:creationId xmlns:a16="http://schemas.microsoft.com/office/drawing/2014/main" id="{6BBAC731-5DC9-D15C-D884-F95B054A5036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9489889" y="1790277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3A8900"/>
                </a:solidFill>
                <a:latin typeface="Calibri" panose="020F0502020204030204" pitchFamily="34" charset="0"/>
              </a:rPr>
              <a:t>Final Release</a:t>
            </a:r>
          </a:p>
        </p:txBody>
      </p:sp>
      <p:sp>
        <p:nvSpPr>
          <p:cNvPr id="121" name="OTLSHAPE_M_b1a2b0ad50c54f3db24b3aab69d68fc5_Date">
            <a:extLst>
              <a:ext uri="{FF2B5EF4-FFF2-40B4-BE49-F238E27FC236}">
                <a16:creationId xmlns:a16="http://schemas.microsoft.com/office/drawing/2014/main" id="{ADD0C014-9287-A8D1-CE07-15A23EA1CD7A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9489889" y="196079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3A8900"/>
                </a:solidFill>
                <a:latin typeface="Calibri" panose="020F0502020204030204" pitchFamily="34" charset="0"/>
              </a:rPr>
              <a:t>Oct 20</a:t>
            </a:r>
          </a:p>
        </p:txBody>
      </p:sp>
      <p:sp>
        <p:nvSpPr>
          <p:cNvPr id="122" name="TextBox 211">
            <a:extLst>
              <a:ext uri="{FF2B5EF4-FFF2-40B4-BE49-F238E27FC236}">
                <a16:creationId xmlns:a16="http://schemas.microsoft.com/office/drawing/2014/main" id="{0E01AE4F-018C-7EF8-6B04-548D8EE9F60A}"/>
              </a:ext>
            </a:extLst>
          </p:cNvPr>
          <p:cNvSpPr txBox="1"/>
          <p:nvPr/>
        </p:nvSpPr>
        <p:spPr>
          <a:xfrm>
            <a:off x="2905619" y="440454"/>
            <a:ext cx="6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>
                <a:latin typeface="Segoe UI" panose="020B0502040204020203" pitchFamily="34" charset="0"/>
                <a:cs typeface="Segoe UI" panose="020B0502040204020203" pitchFamily="34" charset="0"/>
              </a:rPr>
              <a:t>Product roadmap </a:t>
            </a:r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59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E5LTAxLTAxVDAwOjAwOjAwWiIsIkVuZERhdGUiOiIyMDE5LTAyLTI0VDExOjU5OjAwIiwiUGVyY2VudGFnZUNvbXBsZXRlIjpudWxsLCJTdHlsZSI6eyIkaWQiOiI3IiwiU2hhcGUiOjEsIlNoYXBlVGhpY2tuZXNzIjowLCJEdXJhdGlvbkZvcm1hdCI6MCwiSW5jbHVkZU5vbldvcmtpbmdEYXlzSW5EdXJhdGlvbiI6ZmFsc2UsIlBlcmNlbnRhZ2VDb21wbGV0ZVN0eWxlIjp7IiRpZCI6IjgiLCJGb250U2V0dGluZ3MiOnsiJGlkIjoiOSIsIkZvbnRTaXplIjoxMCwiRm9udE5hbWUiOiJDYWxpYnJpIiwiSXNCb2xkIjpmYWxzZSwiSXNJdGFsaWMiOmZhbHNlLCJJc1VuZGVybGluZWQiOmZhbHNlLCJQYXJlbnRTdHlsZSI6bnVsbH0sIkF1dG9TaXplIjowLCJGb3JlZ3JvdW5kIjp7IiRpZCI6IjEwIiwiQ29sb3IiOnsiJGlkIjoiMT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4MiwiRyI6MTQ3LCJCIjoyMDV9fSwiSXNWaXNpYmxlIjp0cnVlLCJXaWR0aCI6MC4wLCJIZWlnaHQiOjEzLjQyNjY2NjY2NjY2NjY3NywiQm9yZGVyU3R5bGUiOnsiJGlkIjoiMzYiLCJMaW5lQ29sb3IiOnsiJGlkIjoiMzciLCIkdHlwZSI6Ik5MUkUuQ29tbW9uLkRvbS5Tb2xpZENvbG9yQnJ1c2gsIE5MUkUuQ29tbW9uIiwiQ29sb3IiOnsiJGlkIjoiMzgiLCJBIjoyNTUsIlIiOjI1NSwiRyI6MCwiQiI6MH19LCJMaW5lV2VpZ2h0IjowLjAsIkxpbmVUeXBlIjowLCJQYXJlbnRTdHlsZSI6bnVsbH0sIlBhcmVudFN0eWxlIjpudWxsfSwiVGl0bGVTdHlsZSI6eyIkaWQiOiIzOSIsIkZvbnRTZXR0aW5ncyI6eyIkaWQiOiI0MCIsIkZvbnRTaXplIjoxMSwiRm9udE5hbWUiOiJDYWxpYnJpIiwiSXNCb2xkIjpmYWxzZSwiSXNJdGFsaWMiOmZhbHNlLCJJc1VuZGVybGluZWQiOmZhbHNlLCJQYXJlbnRTdHlsZSI6bnVsbH0sIkF1dG9TaXplIjoyLCJGb3JlZ3JvdW5kIjp7IiRpZCI6IjQxIiwiQ29sb3IiOnsiJGlkIjoiNDIiLCJBIjoyNTUsIlIiOjI1NSwiRyI6MjU1LCJCIjoyNTV9fSwiTWF4V2lkdGgiOjkwLjcz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cmVmIjoiMTUifX0sIklzVmlzaWJsZSI6dHJ1ZSwiV2lkdGgiOjAuMCwiSGVpZ2h0IjowLjAsIkJvcmRlclN0eWxlIjp7IiRpZCI6IjQ2IiwiTGluZUNvbG9yIjpudWxsLCJMaW5lV2VpZ2h0IjowLjAsIkxpbmVUeXBlIjowLCJQYXJlbnRTdHlsZSI6bnVsbH0sIlBhcmVudFN0eWxlIjpudWxsfSwiRGF0ZVN0eWxlIjp7IiRpZCI6IjQ3IiwiRm9udFNldHRpbmdzIjp7IiRpZCI6IjQ4IiwiRm9udFNpemUiOjEwLCJGb250TmFtZSI6IkNhbGlicmkiLCJJc0JvbGQiOmZhbHNlLCJJc0l0YWxpYyI6ZmFsc2UsIklzVW5kZXJsaW5lZCI6ZmFsc2UsIlBhcmVudFN0eWxlIjpudWxsfSwiQXV0b1NpemUiOjAsIkZvcmVncm91bmQiOnsiJGlkIjoiNDkiLCJDb2xvciI6eyIkaWQiOiI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EiLCJUb3AiOjAuMCwiTGVmdCI6MC4wLCJSaWdodCI6MC4wLCJCb3R0b20iOjAuMH0sIlBhZGRpbmciOnsiJGlkIjoiNTIiLCJUb3AiOjAuMCwiTGVmdCI6MC4wLCJSaWdodCI6MC4wLCJCb3R0b20iOjAuMH0sIkJhY2tncm91bmQiOnsiJGlkIjoiNTMiLCJDb2xvciI6eyIkcmVmIjoiMTUifX0sIklzVmlzaWJsZSI6dHJ1ZSwiV2lkdGgiOjAuMCwiSGVpZ2h0IjowLjAsIkJvcmRlclN0eWxlIjp7IiRpZCI6IjU0IiwiTGluZUNvbG9yIjpudWxsLCJMaW5lV2VpZ2h0IjowLjAsIkxpbmVUeXBlIjowLCJQYXJlbnRTdHlsZSI6bnVsbH0sIlBhcmVudFN0eWxlIjpudWxsfSwiRGF0ZUZvcm1hdCI6eyIkaWQiOiI1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iIsIkZvcm1hdCI6MCwiSXNWaXNpYmxlIjpmYWxzZSwiTGFzdEtub3duVmlzaWJpbGl0eVN0YXRlIjpmYWxzZX0sIklzVmlzaWJsZSI6dHJ1ZSwiUGFyZW50U3R5bGUiOm51bGx9LCJJbmRleCI6NywiU21hcnREdXJhdGlvbkFjdGl2YXRlZCI6ZmFsc2UsIkRhdGVGb3JtYXQiOnsiJHJlZiI6IjU1In0sIldlZWtOdW1iZXJpbmciOnsiJGlkIjoiNTciLCJGb3JtYXQiOjAsIklzVmlzaWJsZSI6ZmFsc2UsIkxhc3RLbm93blZpc2liaWxpdHlTdGF0ZSI6ZmFsc2V9LCJJZCI6ImNiYzYwNTMyLTczNjctNDc0Mi05ODJlLTg1ZDU0Mjk3ODA2NCIsIkltcG9ydElkIjpudWxsLCJUaXRsZSI6IkFzc2VtYmxlIFJlc291cmNlcyIsIk5vdGUiOm51bGwsIkh5cGVybGluayI6eyIkaWQiOiI1OCIsIkFkZHJlc3MiOiIiLCJTdWJBZGRyZXNzIjoiIn0sIklzQ2hhbmdlZCI6ZmFsc2UsIklzTmV3IjpmYWxzZX19XSwiX21pbGVzdG9uZXMiOltdLCJJZCI6IjAwMDAwMDAwLTAwMDAtMDAwMC0wMDAwLTAwMDAwMDAwMDAwMCIsIklzU2luZ2xlSXRlbVJvdyI6dHJ1ZX0seyIkaWQiOiI1OSIsIl90YXNrcyI6W3siJGlkIjoiNjAiLCJfYXR0YWNoZWRNaWxlc3RvbmVzIjpbXSwiVGFza0RlZmluaXRpb24iOnsiJGlkIjoiNjEiLCJHcm91cE5hbWUiOm51bGwsIlN0YXJ0RGF0ZSI6IjIwMTktMDItMDFUMDA6MDA6MDBaIiwiRW5kRGF0ZSI6IjIwMTktMDMtMDdUMTE6NTk6MDAiLCJQZXJjZW50YWdlQ29tcGxldGUiOm51bGwsIlN0eWxlIjp7IiRpZCI6IjYyIiwiU2hhcGUiOjEsIlNoYXBlVGhpY2tuZXNzIjowLCJEdXJhdGlvbkZvcm1hdCI6MCwiSW5jbHVkZU5vbldvcmtpbmdEYXlzSW5EdXJhdGlvbiI6ZmFsc2UsIlBlcmNlbnRhZ2VDb21wbGV0ZVN0eWxlIjp7IiRpZCI6IjYzIiwiRm9udFNldHRpbmdzIjp7IiRpZCI6IjY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1IiwiVG9wIjowLjAsIkxlZnQiOjAuMCwiUmlnaHQiOjAuMCwiQm90dG9tIjowLjB9LCJQYWRkaW5nIjp7IiRpZCI6IjY2IiwiVG9wIjowLjAsIkxlZnQiOjAuMCwiUmlnaHQiOjAuMCwiQm90dG9tIjowLjB9LCJCYWNrZ3JvdW5kIjp7IiRyZWYiOiIxNCJ9LCJJc1Zpc2libGUiOnRydWUsIldpZHRoIjowLjAsIkhlaWdodCI6MC4wLCJCb3JkZXJTdHlsZSI6eyIkaWQiOiI2NyIsIkxpbmVDb2xvciI6bnVsbCwiTGluZVdlaWdodCI6MC4wLCJMaW5lVHlwZSI6MCwiUGFyZW50U3R5bGUiOm51bGx9LCJQYXJlbnRTdHlsZSI6bnVsbH0sIkR1cmF0aW9uU3R5bGUiOnsiJGlkIjoiNjgiLCJGb250U2V0dGluZ3MiOnsiJGlkIjoiNjkiLCJGb250U2l6ZSI6MTAsIkZvbnROYW1lIjoiQ2FsaWJyaSIsIklzQm9sZCI6ZmFsc2UsIklzSXRhbGljIjpmYWxzZSwiSXNVbmRlcmxpbmVkIjpmYWxzZSwiUGFyZW50U3R5bGUiOm51bGx9LCJBdXRvU2l6ZSI6MCwiRm9yZWdyb3VuZCI6eyIkaWQiOiI3MCIsIkNvbG9yIjp7IiRyZWYiOiIyMCJ9fSwiTWF4V2lkdGgiOjIwMC4wLCJNYXhIZWlnaHQiOiJJbmZpbml0eSIsIlNtYXJ0Rm9yZWdyb3VuZElzQWN0aXZlIjpmYWxzZSwiSG9yaXpvbnRhbEFsaWdubWVudCI6MCwiVmVydGljYWxBbGlnbm1lbnQiOjAsIlNtYXJ0Rm9yZWdyb3VuZCI6bnVsbCwiQmFja2dyb3VuZEZpbGxUeXBlIjowLCJNYXJnaW4iOnsiJGlkIjoiNzEiLCJUb3AiOjAuMCwiTGVmdCI6MC4wLCJSaWdodCI6MC4wLCJCb3R0b20iOjAuMH0sIlBhZGRpbmciOnsiJGlkIjoiNzIiLCJUb3AiOjAuMCwiTGVmdCI6MC4wLCJSaWdodCI6MC4wLCJCb3R0b20iOjAuMH0sIkJhY2tncm91bmQiOnsiJHJlZiI6IjIzIn0sIklzVmlzaWJsZSI6dHJ1ZSwiV2lkdGgiOjAuMCwiSGVpZ2h0IjowLjAsIkJvcmRlclN0eWxlIjp7IiRpZCI6IjczIiwiTGluZUNvbG9yIjpudWxsLCJMaW5lV2VpZ2h0IjowLjAsIkxpbmVUeXBlIjowLCJQYXJlbnRTdHlsZSI6bnVsbH0sIlBhcmVudFN0eWxlIjpudWxsfSwiSG9yaXpvbnRhbENvbm5lY3RvclN0eWxlIjp7IiRpZCI6Ijc0IiwiTGluZUNvbG9yIjp7IiRyZWYiOiIyNiJ9LCJMaW5lV2VpZ2h0IjoxLjAsIkxpbmVUeXBlIjowLCJQYXJlbnRTdHlsZSI6bnVsbH0sIlZlcnRpY2FsQ29ubmVjdG9yU3R5bGUiOnsiJGlkIjoiNzU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zYiLCJNYXJnaW4iOnsiJGlkIjoiNzciLCJUb3AiOjAuMCwiTGVmdCI6NC4wLCJSaWdodCI6NC4wLCJCb3R0b20iOjAuMH0sIlBhZGRpbmciOnsiJGlkIjoiNzgiLCJUb3AiOjAuMCwiTGVmdCI6MC4wLCJSaWdodCI6MC4wLCJCb3R0b20iOjAuMH0sIkJhY2tncm91bmQiOnsiJGlkIjoiNzkiLCJDb2xvciI6eyIkaWQiOiI4MCIsIkEiOjI1NSwiUiI6ODIsIkciOjE0NywiQiI6MjA1fX0sIklzVmlzaWJsZSI6dHJ1ZSwiV2lkdGgiOjAuMCwiSGVpZ2h0IjoxMy40MjY2NjY2NjY2NjY2NzcsIkJvcmRlclN0eWxlIjp7IiRpZCI6IjgxIiwiTGluZUNvbG9yIjp7IiRyZWYiOiIzNyJ9LCJMaW5lV2VpZ2h0IjowLjAsIkxpbmVUeXBlIjowLCJQYXJlbnRTdHlsZSI6bnVsbH0sIlBhcmVudFN0eWxlIjpudWxsfSwiVGl0bGVTdHlsZSI6eyIkaWQiOiI4MiIsIkZvbnRTZXR0aW5ncyI6eyIkaWQiOiI4MyIsIkZvbnRTaXplIjoxMSwiRm9udE5hbWUiOiJDYWxpYnJpIiwiSXNCb2xkIjpmYWxzZSwiSXNJdGFsaWMiOmZhbHNlLCJJc1VuZGVybGluZWQiOmZhbHNlLCJQYXJlbnRTdHlsZSI6bnVsbH0sIkF1dG9TaXplIjoyLCJGb3JlZ3JvdW5kIjp7IiRpZCI6Ijg0IiwiQ29sb3IiOnsiJGlkIjoiODUiLCJBIjoyNTUsIlIiOjI1NSwiRyI6MjU1LCJCIjoyNTV9fSwiTWF4V2lkdGgiOjYzLjQ4MzMzMzMzMzMzMzMzNCwiTWF4SGVpZ2h0IjoiSW5maW5pdHkiLCJTbWFydEZvcmVncm91bmRJc0FjdGl2ZSI6ZmFsc2UsIkhvcml6b250YWxBbGlnbm1lbnQiOjEsIlZlcnRpY2FsQWxpZ25tZW50IjowLCJTbWFydEZvcmVncm91bmQiOm51bGwsIkJhY2tncm91bmRGaWxsVHlwZSI6MCwiTWFyZ2luIjp7IiRpZCI6Ijg2IiwiVG9wIjowLjAsIkxlZnQiOjAuMCwiUmlnaHQiOjAuMCwiQm90dG9tIjowLjB9LCJQYWRkaW5nIjp7IiRpZCI6Ijg3IiwiVG9wIjowLjAsIkxlZnQiOjAuMCwiUmlnaHQiOjAuMCwiQm90dG9tIjowLjB9LCJCYWNrZ3JvdW5kIjp7IiRyZWYiOiI0NSJ9LCJJc1Zpc2libGUiOnRydWUsIldpZHRoIjowLjAsIkhlaWdodCI6MC4wLCJCb3JkZXJTdHlsZSI6eyIkaWQiOiI4OCIsIkxpbmVDb2xvciI6bnVsbCwiTGluZVdlaWdodCI6MC4wLCJMaW5lVHlwZSI6MCwiUGFyZW50U3R5bGUiOm51bGx9LCJQYXJlbnRTdHlsZSI6bnVsbH0sIkRhdGVTdHlsZSI6eyIkaWQiOiI4OSIsIkZvbnRTZXR0aW5ncyI6eyIkaWQiOiI5MCIsIkZvbnRTaXplIjoxMCwiRm9udE5hbWUiOiJDYWxpYnJpIiwiSXNCb2xkIjpmYWxzZSwiSXNJdGFsaWMiOmZhbHNlLCJJc1VuZGVybGluZWQiOmZhbHNlLCJQYXJlbnRTdHlsZSI6bnVsbH0sIkF1dG9TaXplIjowLCJGb3JlZ3JvdW5kIjp7IiRpZCI6IjkxIiwiQ29sb3IiOnsiJGlkIjoiO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kzIiwiVG9wIjowLjAsIkxlZnQiOjAuMCwiUmlnaHQiOjAuMCwiQm90dG9tIjowLjB9LCJQYWRkaW5nIjp7IiRpZCI6Ijk0IiwiVG9wIjowLjAsIkxlZnQiOjAuMCwiUmlnaHQiOjAuMCwiQm90dG9tIjowLjB9LCJCYWNrZ3JvdW5kIjp7IiRyZWYiOiI1MyJ9LCJJc1Zpc2libGUiOnRydWUsIldpZHRoIjowLjAsIkhlaWdodCI6MC4wLCJCb3JkZXJTdHlsZSI6eyIkaWQiOiI5NSIsIkxpbmVDb2xvciI6bnVsbCwiTGluZVdlaWdodCI6MC4wLCJMaW5lVHlwZSI6MCwiUGFyZW50U3R5bGUiOm51bGx9LCJQYXJlbnRTdHlsZSI6bnVsbH0sIkRhdGVGb3JtYXQiOnsiJGlkIjoiO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ciLCJGb3JtYXQiOjAsIklzVmlzaWJsZSI6ZmFsc2UsIkxhc3RLbm93blZpc2liaWxpdHlTdGF0ZSI6ZmFsc2V9LCJJc1Zpc2libGUiOnRydWUsIlBhcmVudFN0eWxlIjpudWxsfSwiSW5kZXgiOjgsIlNtYXJ0RHVyYXRpb25BY3RpdmF0ZWQiOmZhbHNlLCJEYXRlRm9ybWF0Ijp7IiRyZWYiOiI5NiJ9LCJXZWVrTnVtYmVyaW5nIjp7IiRpZCI6Ijk4IiwiRm9ybWF0IjowLCJJc1Zpc2libGUiOmZhbHNlLCJMYXN0S25vd25WaXNpYmlsaXR5U3RhdGUiOmZhbHNlfSwiSWQiOiI5Y2U5NDBkOS03YTRiLTRmZTctYWMwYy1hM2IwMzUyZGVjY2IiLCJJbXBvcnRJZCI6bnVsbCwiVGl0bGUiOiJXb3JraW5nIFBsYW5zIiwiTm90ZSI6bnVsbCwiSHlwZXJsaW5rIjp7IiRpZCI6Ijk5IiwiQWRkcmVzcyI6IiIsIlN1YkFkZHJlc3MiOiIifSwiSXNDaGFuZ2VkIjpmYWxzZSwiSXNOZXciOmZhbHNlfX1dLCJfbWlsZXN0b25lcyI6W10sIklkIjoiMDAwMDAwMDAtMDAwMC0wMDAwLTAwMDAtMDAwMDAwMDAwMDAwIiwiSXNTaW5nbGVJdGVtUm93Ijp0cnVlfSx7IiRpZCI6IjEwMCIsIl90YXNrcyI6W3siJGlkIjoiMTAxIiwiX2F0dGFjaGVkTWlsZXN0b25lcyI6W10sIlRhc2tEZWZpbml0aW9uIjp7IiRpZCI6IjEwMiIsIkdyb3VwTmFtZSI6bnVsbCwiU3RhcnREYXRlIjoiMjAxOS0wMy0wMVQwMDowMDowMFoiLCJFbmREYXRlIjoiMjAxOS0wNS0xNlQxMTo1OTowMCIsIlBlcmNlbnRhZ2VDb21wbGV0ZSI6bnVsbCwiU3R5bGUiOnsiJGlkIjoiMTAzIiwiU2hhcGUiOjEsIlNoYXBlVGhpY2tuZXNzIjowLCJEdXJhdGlvbkZvcm1hdCI6MCwiSW5jbHVkZU5vbldvcmtpbmdEYXlzSW5EdXJhdGlvbiI6ZmFsc2UsIlBlcmNlbnRhZ2VDb21wbGV0ZVN0eWxlIjp7IiRpZCI6IjEwNCIsIkZvbnRTZXR0aW5ncyI6eyIkaWQiOiIxMD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TA2IiwiVG9wIjowLjAsIkxlZnQiOjAuMCwiUmlnaHQiOjAuMCwiQm90dG9tIjowLjB9LCJQYWRkaW5nIjp7IiRpZCI6IjEwNyIsIlRvcCI6MC4wLCJMZWZ0IjowLjAsIlJpZ2h0IjowLjAsIkJvdHRvbSI6MC4wfSwiQmFja2dyb3VuZCI6eyIkcmVmIjoiMTQifSwiSXNWaXNpYmxlIjp0cnVlLCJXaWR0aCI6MC4wLCJIZWlnaHQiOjAuMCwiQm9yZGVyU3R5bGUiOnsiJGlkIjoiMTA4IiwiTGluZUNvbG9yIjpudWxsLCJMaW5lV2VpZ2h0IjowLjAsIkxpbmVUeXBlIjowLCJQYXJlbnRTdHlsZSI6bnVsbH0sIlBhcmVudFN0eWxlIjpudWxsfSwiRHVyYXRpb25TdHlsZSI6eyIkaWQiOiIxMDkiLCJGb250U2V0dGluZ3MiOnsiJGlkIjoiMTEwIiwiRm9udFNpemUiOjEwLCJGb250TmFtZSI6IkNhbGlicmkiLCJJc0JvbGQiOmZhbHNlLCJJc0l0YWxpYyI6ZmFsc2UsIklzVW5kZXJsaW5lZCI6ZmFsc2UsIlBhcmVudFN0eWxlIjpudWxsfSwiQXV0b1NpemUiOjAsIkZvcmVncm91bmQiOnsiJGlkIjoiMTExIiwiQ29sb3IiOnsiJHJlZiI6IjIwIn19LCJNYXhXaWR0aCI6MjAwLjAsIk1heEhlaWdodCI6IkluZmluaXR5IiwiU21hcnRGb3JlZ3JvdW5kSXNBY3RpdmUiOmZhbHNlLCJIb3Jpem9udGFsQWxpZ25tZW50IjowLCJWZXJ0aWNhbEFsaWdubWVudCI6MCwiU21hcnRGb3JlZ3JvdW5kIjpudWxsLCJCYWNrZ3JvdW5kRmlsbFR5cGUiOjAsIk1hcmdpbiI6eyIkaWQiOiIxMTIiLCJUb3AiOjAuMCwiTGVmdCI6MC4wLCJSaWdodCI6MC4wLCJCb3R0b20iOjAuMH0sIlBhZGRpbmciOnsiJGlkIjoiMTEzIiwiVG9wIjowLjAsIkxlZnQiOjAuMCwiUmlnaHQiOjAuMCwiQm90dG9tIjowLjB9LCJCYWNrZ3JvdW5kIjp7IiRyZWYiOiIyMyJ9LCJJc1Zpc2libGUiOnRydWUsIldpZHRoIjowLjAsIkhlaWdodCI6MC4wLCJCb3JkZXJTdHlsZSI6eyIkaWQiOiIxMTQiLCJMaW5lQ29sb3IiOm51bGwsIkxpbmVXZWlnaHQiOjAuMCwiTGluZVR5cGUiOjAsIlBhcmVudFN0eWxlIjpudWxsfSwiUGFyZW50U3R5bGUiOm51bGx9LCJIb3Jpem9udGFsQ29ubmVjdG9yU3R5bGUiOnsiJGlkIjoiMTE1IiwiTGluZUNvbG9yIjp7IiRyZWYiOiIyNiJ9LCJMaW5lV2VpZ2h0IjoxLjAsIkxpbmVUeXBlIjowLCJQYXJlbnRTdHlsZSI6bnVsbH0sIlZlcnRpY2FsQ29ubmVjdG9yU3R5bGUiOnsiJGlkIjoiMTE2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ExNyIsIk1hcmdpbiI6eyIkaWQiOiIxMTgiLCJUb3AiOjAuMCwiTGVmdCI6NC4wLCJSaWdodCI6NC4wLCJCb3R0b20iOjAuMH0sIlBhZGRpbmciOnsiJGlkIjoiMTE5IiwiVG9wIjowLjAsIkxlZnQiOjAuMCwiUmlnaHQiOjAuMCwiQm90dG9tIjowLjB9LCJCYWNrZ3JvdW5kIjp7IiRpZCI6IjEyMCIsIkNvbG9yIjp7IiRpZCI6IjEyMSIsIkEiOjI1NSwiUiI6ODIsIkciOjE0NywiQiI6MjA1fX0sIklzVmlzaWJsZSI6dHJ1ZSwiV2lkdGgiOjAuMCwiSGVpZ2h0IjoxMy40MjY2NjY2NjY2NjY2NzcsIkJvcmRlclN0eWxlIjp7IiRpZCI6IjEyMiIsIkxpbmVDb2xvciI6eyIkcmVmIjoiMzcifSwiTGluZVdlaWdodCI6MC4wLCJMaW5lVHlwZSI6MCwiUGFyZW50U3R5bGUiOm51bGx9LCJQYXJlbnRTdHlsZSI6bnVsbH0sIlRpdGxlU3R5bGUiOnsiJGlkIjoiMTIzIiwiRm9udFNldHRpbmdzIjp7IiRpZCI6IjEyNCIsIkZvbnRTaXplIjoxMSwiRm9udE5hbWUiOiJDYWxpYnJpIiwiSXNCb2xkIjpmYWxzZSwiSXNJdGFsaWMiOmZhbHNlLCJJc1VuZGVybGluZWQiOmZhbHNlLCJQYXJlbnRTdHlsZSI6bnVsbH0sIkF1dG9TaXplIjoyLCJGb3JlZ3JvdW5kIjp7IiRpZCI6IjEyNSIsIkNvbG9yIjp7IiRpZCI6IjEyNiIsIkEiOjI1NSwiUiI6MjU1LCJHIjoyNTUsIkIiOjI1NX19LCJNYXhXaWR0aCI6MTA2LjQ0MzMzMzMzMzMzMzM0LCJNYXhIZWlnaHQiOiJJbmZpbml0eSIsIlNtYXJ0Rm9yZWdyb3VuZElzQWN0aXZlIjpmYWxzZSwiSG9yaXpvbnRhbEFsaWdubWVudCI6MSwiVmVydGljYWxBbGlnbm1lbnQiOjAsIlNtYXJ0Rm9yZWdyb3VuZCI6bnVsbCwiQmFja2dyb3VuZEZpbGxUeXBlIjowLCJNYXJnaW4iOnsiJGlkIjoiMTI3IiwiVG9wIjowLjAsIkxlZnQiOjAuMCwiUmlnaHQiOjAuMCwiQm90dG9tIjowLjB9LCJQYWRkaW5nIjp7IiRpZCI6IjEyOCIsIlRvcCI6MC4wLCJMZWZ0IjowLjAsIlJpZ2h0IjowLjAsIkJvdHRvbSI6MC4wfSwiQmFja2dyb3VuZCI6eyIkcmVmIjoiNDUifSwiSXNWaXNpYmxlIjp0cnVlLCJXaWR0aCI6MC4wLCJIZWlnaHQiOjAuMCwiQm9yZGVyU3R5bGUiOnsiJGlkIjoiMTI5IiwiTGluZUNvbG9yIjpudWxsLCJMaW5lV2VpZ2h0IjowLjAsIkxpbmVUeXBlIjowLCJQYXJlbnRTdHlsZSI6bnVsbH0sIlBhcmVudFN0eWxlIjpudWxsfSwiRGF0ZVN0eWxlIjp7IiRpZCI6IjEzMCIsIkZvbnRTZXR0aW5ncyI6eyIkaWQiOiIxMzEiLCJGb250U2l6ZSI6MTAsIkZvbnROYW1lIjoiQ2FsaWJyaSIsIklzQm9sZCI6ZmFsc2UsIklzSXRhbGljIjpmYWxzZSwiSXNVbmRlcmxpbmVkIjpmYWxzZSwiUGFyZW50U3R5bGUiOm51bGx9LCJBdXRvU2l6ZSI6MCwiRm9yZWdyb3VuZCI6eyIkaWQiOiIxMzIiLCJDb2xvciI6eyIkaWQiOiIxM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zNCIsIlRvcCI6MC4wLCJMZWZ0IjowLjAsIlJpZ2h0IjowLjAsIkJvdHRvbSI6MC4wfSwiUGFkZGluZyI6eyIkaWQiOiIxMzUiLCJUb3AiOjAuMCwiTGVmdCI6MC4wLCJSaWdodCI6MC4wLCJCb3R0b20iOjAuMH0sIkJhY2tncm91bmQiOnsiJHJlZiI6IjUzIn0sIklzVmlzaWJsZSI6dHJ1ZSwiV2lkdGgiOjAuMCwiSGVpZ2h0IjowLjAsIkJvcmRlclN0eWxlIjp7IiRpZCI6IjEzNiIsIkxpbmVDb2xvciI6bnVsbCwiTGluZVdlaWdodCI6MC4wLCJMaW5lVHlwZSI6MCwiUGFyZW50U3R5bGUiOm51bGx9LCJQYXJlbnRTdHlsZSI6bnVsbH0sIkRhdGVGb3JtYXQiOnsiJGlkIjoiMTM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OCIsIkZvcm1hdCI6MCwiSXNWaXNpYmxlIjpmYWxzZSwiTGFzdEtub3duVmlzaWJpbGl0eVN0YXRlIjpmYWxzZX0sIklzVmlzaWJsZSI6dHJ1ZSwiUGFyZW50U3R5bGUiOm51bGx9LCJJbmRleCI6OSwiU21hcnREdXJhdGlvbkFjdGl2YXRlZCI6ZmFsc2UsIkRhdGVGb3JtYXQiOnsiJHJlZiI6IjEzNyJ9LCJXZWVrTnVtYmVyaW5nIjp7IiRpZCI6IjEzOSIsIkZvcm1hdCI6MCwiSXNWaXNpYmxlIjpmYWxzZSwiTGFzdEtub3duVmlzaWJpbGl0eVN0YXRlIjpmYWxzZX0sIklkIjoiMmZmNWI4ZTAtMzRiNi00YTgyLTg2MjItMTQ3ZGE5YTJmNmIyIiwiSW1wb3J0SWQiOm51bGwsIlRpdGxlIjoiU3ViY29udHJhY3RvciBTZWxlY3Rpb24iLCJOb3RlIjpudWxsLCJIeXBlcmxpbmsiOnsiJGlkIjoiMTQwIiwiQWRkcmVzcyI6IiIsIlN1YkFkZHJlc3MiOiIifSwiSXNDaGFuZ2VkIjpmYWxzZSwiSXNOZXciOmZhbHNlfX1dLCJfbWlsZXN0b25lcyI6W10sIklkIjoiMDAwMDAwMDAtMDAwMC0wMDAwLTAwMDAtMDAwMDAwMDAwMDAwIiwiSXNTaW5nbGVJdGVtUm93Ijp0cnVlfSx7IiRpZCI6IjE0MSIsIl90YXNrcyI6W3siJGlkIjoiMTQyIiwiX2F0dGFjaGVkTWlsZXN0b25lcyI6W3siJGlkIjoiMTQzIiwiRGF0ZSI6IjIwMTktMDUtMjlUMTE6NTk6MDAiLCJTdHlsZSI6eyIkaWQiOiIxNDQiLCJTaGFwZSI6MSwiQ29ubmVjdG9yTWFyZ2luIjp7IiRpZCI6IjE0NSIsIlRvcCI6MC4wLCJMZWZ0IjoyLjAsIlJpZ2h0IjoyLjAsIkJvdHRvbSI6MC4wfSwiQ29ubmVjdG9yU3R5bGUiOnsiJGlkIjoiMTQ2IiwiTGluZUNvbG9yIjp7IiRpZCI6IjE0NyIsIiR0eXBlIjoiTkxSRS5Db21tb24uRG9tLlNvbGlkQ29sb3JCcnVzaCwgTkxSRS5Db21tb24iLCJDb2xvciI6eyIkaWQiOiIxNDgiLCJBIjoxMjcsIlIiOjc5LCJHIjoxMjksIkIiOjE4OX19LCJMaW5lV2VpZ2h0IjoxLjAsIkxpbmVUeXBlIjowLCJQYXJlbnRTdHlsZSI6bnVsbH0sIklzQmVsb3dUaW1lYmFuZCI6dHJ1ZSwiUG9zaXRpb25PblRhc2siOjMsIkhpZGVEYXRlIjpmYWxzZSwiU2hhcGVTaXplIjowLCJTcGFjaW5nIjowLjAsIlBhZGRpbmciOnsiJGlkIjoiMTQ5IiwiVG9wIjo3LjAsIkxlZnQiOjMuMCwiUmlnaHQiOjAuMCwiQm90dG9tIjoyLjB9LCJTaGFwZVN0eWxlIjp7IiRpZCI6IjE1MCIsIk1hcmdpbiI6eyIkaWQiOiIxNTEiLCJUb3AiOjAuMCwiTGVmdCI6MC4wLCJSaWdodCI6MC4wLCJCb3R0b20iOjAuMH0sIlBhZGRpbmciOnsiJGlkIjoiMTUyIiwiVG9wIjowLjAsIkxlZnQiOjAuMCwiUmlnaHQiOjAuMCwiQm90dG9tIjowLjB9LCJCYWNrZ3JvdW5kIjp7IiRpZCI6IjE1MyIsIkNvbG9yIjp7IiRpZCI6IjE1NCIsIkEiOjI1NSwiUiI6NjgsIkciOjg0LCJCIjoxMDZ9fSwiSXNWaXNpYmxlIjp0cnVlLCJXaWR0aCI6MTIuMCwiSGVpZ2h0IjoxNC4wLCJCb3JkZXJTdHlsZSI6eyIkaWQiOiIxNTUiLCJMaW5lQ29sb3IiOm51bGwsIkxpbmVXZWlnaHQiOjAuMCwiTGluZVR5cGUiOjAsIlBhcmVudFN0eWxlIjpudWxsfSwiUGFyZW50U3R5bGUiOm51bGx9LCJUaXRsZVN0eWxlIjp7IiRpZCI6IjE1NiIsIkZvbnRTZXR0aW5ncyI6eyIkaWQiOiIxNTciLCJGb250U2l6ZSI6MTEsIkZvbnROYW1lIjoiQ2FsaWJyaSIsIklzQm9sZCI6dHJ1ZSwiSXNJdGFsaWMiOmZhbHNlLCJJc1VuZGVybGluZWQiOmZhbHNlLCJQYXJlbnRTdHlsZSI6bnVsbH0sIkF1dG9TaXplIjowLCJGb3JlZ3JvdW5kIjp7IiRpZCI6IjE1OCIsIkNvbG9yIjp7IiRpZCI6IjE1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AiLCJUb3AiOjAuMCwiTGVmdCI6MC4wLCJSaWdodCI6MC4wLCJCb3R0b20iOjAuMH0sIlBhZGRpbmciOnsiJGlkIjoiMTYxIiwiVG9wIjowLjAsIkxlZnQiOjAuMCwiUmlnaHQiOjAuMCwiQm90dG9tIjowLjB9LCJCYWNrZ3JvdW5kIjp7IiRpZCI6IjE2MiIsIkNvbG9yIjp7IiRyZWYiOiIxNSJ9fSwiSXNWaXNpYmxlIjpmYWxzZSwiV2lkdGgiOjAuMCwiSGVpZ2h0IjowLjAsIkJvcmRlclN0eWxlIjp7IiRpZCI6IjE2MyIsIkxpbmVDb2xvciI6bnVsbCwiTGluZVdlaWdodCI6MC4wLCJMaW5lVHlwZSI6MCwiUGFyZW50U3R5bGUiOm51bGx9LCJQYXJlbnRTdHlsZSI6bnVsbH0sIkRhdGVTdHlsZSI6eyIkaWQiOiIxNjQiLCJGb250U2V0dGluZ3MiOnsiJGlkIjoiMTY1IiwiRm9udFNpemUiOjEwLCJGb250TmFtZSI6IkNhbGlicmkiLCJJc0JvbGQiOmZhbHNlLCJJc0l0YWxpYyI6ZmFsc2UsIklzVW5kZXJsaW5lZCI6ZmFsc2UsIlBhcmVudFN0eWxlIjpudWxsfSwiQXV0b1NpemUiOjAsIkZvcmVncm91bmQiOnsiJGlkIjoiMTY2IiwiQ29sb3IiOnsiJGlkIjoiMTY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jgiLCJUb3AiOjAuMCwiTGVmdCI6MC4wLCJSaWdodCI6MC4wLCJCb3R0b20iOjAuMH0sIlBhZGRpbmciOnsiJGlkIjoiMTY5IiwiVG9wIjowLjAsIkxlZnQiOjAuMCwiUmlnaHQiOjAuMCwiQm90dG9tIjowLjB9LCJCYWNrZ3JvdW5kIjp7IiRpZCI6IjE3MCIsIkNvbG9yIjp7IiRyZWYiOiIxNSJ9fSwiSXNWaXNpYmxlIjpmYWxzZSwiV2lkdGgiOjAuMCwiSGVpZ2h0IjowLjAsIkJvcmRlclN0eWxlIjp7IiRpZCI6IjE3MSIsIkxpbmVDb2xvciI6bnVsbCwiTGluZVdlaWdodCI6MC4wLCJMaW5lVHlwZSI6MCwiUGFyZW50U3R5bGUiOm51bGx9LCJQYXJlbnRTdHlsZSI6bnVsbH0sIkRhdGVGb3JtYXQiOnsiJGlkIjoiMT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MyIsIkZvcm1hdCI6MCwiSXNWaXNpYmxlIjpmYWxzZSwiTGFzdEtub3duVmlzaWJpbGl0eVN0YXRlIjpmYWxzZX0sIklzVmlzaWJsZSI6dHJ1ZSwiUGFyZW50U3R5bGUiOm51bGx9LCJJbmRleCI6MTIsIlBlcmNlbnRhZ2VDb21wbGV0ZSI6bnVsbCwiUG9zaXRpb24iOnsiUmF0aW8iOjAuMCwiSXNDdXN0b20iOmZhbHNlfSwiRGF0ZUZvcm1hdCI6eyIkcmVmIjoiMTcyIn0sIldlZWtOdW1iZXJpbmciOnsiJGlkIjoiMTc0IiwiRm9ybWF0IjowLCJJc1Zpc2libGUiOmZhbHNlLCJMYXN0S25vd25WaXNpYmlsaXR5U3RhdGUiOmZhbHNlfSwiUmVsYXRlZFRhc2tJZCI6IjdjYTMyYWNkLTU5MDgtNDcxYS05MDQyLTk2YjA3MDExMTU5NSIsIklkIjoiOTZjOTU1NmEtNzE0OS00NTlhLWIxYWEtNTgzMGVlMjllNTA4IiwiSW1wb3J0SWQiOm51bGwsIlRpdGxlIjoiUGxhbm5pbmcgUjIgQmVnaW4iLCJOb3RlIjpudWxsLCJIeXBlcmxpbmsiOnsiJGlkIjoiMTc1IiwiQWRkcmVzcyI6IiIsIlN1YkFkZHJlc3MiOiIifSwiSXNDaGFuZ2VkIjpmYWxzZSwiSXNOZXciOmZhbHNlfSx7IiRpZCI6IjE3NiIsIkRhdGUiOiIyMDE5LTA2LTE5VDExOjU5OjAwIiwiU3R5bGUiOnsiJGlkIjoiMTc3IiwiU2hhcGUiOjEsIkNvbm5lY3Rvck1hcmdpbiI6eyIkaWQiOiIxNzgiLCJUb3AiOjAuMCwiTGVmdCI6Mi4wLCJSaWdodCI6Mi4wLCJCb3R0b20iOjAuMH0sIkNvbm5lY3RvclN0eWxlIjp7IiRpZCI6IjE3OSIsIkxpbmVDb2xvciI6eyIkcmVmIjoiMTQ3In0sIkxpbmVXZWlnaHQiOjEuMCwiTGluZVR5cGUiOjAsIlBhcmVudFN0eWxlIjpudWxsfSwiSXNCZWxvd1RpbWViYW5kIjp0cnVlLCJQb3NpdGlvbk9uVGFzayI6MywiSGlkZURhdGUiOmZhbHNlLCJTaGFwZVNpemUiOjAsIlNwYWNpbmciOjAuMCwiUGFkZGluZyI6eyIkaWQiOiIxODAiLCJUb3AiOjcuMCwiTGVmdCI6My4wLCJSaWdodCI6MC4wLCJCb3R0b20iOjIuMH0sIlNoYXBlU3R5bGUiOnsiJGlkIjoiMTgxIiwiTWFyZ2luIjp7IiRpZCI6IjE4MiIsIlRvcCI6MC4wLCJMZWZ0IjowLjAsIlJpZ2h0IjowLjAsIkJvdHRvbSI6MC4wfSwiUGFkZGluZyI6eyIkaWQiOiIxODMiLCJUb3AiOjAuMCwiTGVmdCI6MC4wLCJSaWdodCI6MC4wLCJCb3R0b20iOjAuMH0sIkJhY2tncm91bmQiOnsiJGlkIjoiMTg0IiwiQ29sb3IiOnsiJGlkIjoiMTg1IiwiQSI6MjU1LCJSIjo2OCwiRyI6ODQsIkIiOjEwNn19LCJJc1Zpc2libGUiOnRydWUsIldpZHRoIjoxMi4wLCJIZWlnaHQiOjE0LjAsIkJvcmRlclN0eWxlIjp7IiRpZCI6IjE4NiIsIkxpbmVDb2xvciI6bnVsbCwiTGluZVdlaWdodCI6MC4wLCJMaW5lVHlwZSI6MCwiUGFyZW50U3R5bGUiOm51bGx9LCJQYXJlbnRTdHlsZSI6bnVsbH0sIlRpdGxlU3R5bGUiOnsiJGlkIjoiMTg3IiwiRm9udFNldHRpbmdzIjp7IiRpZCI6IjE4OCIsIkZvbnRTaXplIjoxMSwiRm9udE5hbWUiOiJDYWxpYnJpIiwiSXNCb2xkIjp0cnVlLCJJc0l0YWxpYyI6ZmFsc2UsIklzVW5kZXJsaW5lZCI6ZmFsc2UsIlBhcmVudFN0eWxlIjpudWxsfSwiQXV0b1NpemUiOjAsIkZvcmVncm91bmQiOnsiJGlkIjoiMTg5IiwiQ29sb3IiOnsiJGlkIjoiMTk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5MSIsIlRvcCI6MC4wLCJMZWZ0IjowLjAsIlJpZ2h0IjowLjAsIkJvdHRvbSI6MC4wfSwiUGFkZGluZyI6eyIkaWQiOiIxOTIiLCJUb3AiOjAuMCwiTGVmdCI6MC4wLCJSaWdodCI6MC4wLCJCb3R0b20iOjAuMH0sIkJhY2tncm91bmQiOnsiJHJlZiI6IjE2MiJ9LCJJc1Zpc2libGUiOmZhbHNlLCJXaWR0aCI6MC4wLCJIZWlnaHQiOjAuMCwiQm9yZGVyU3R5bGUiOnsiJGlkIjoiMTkzIiwiTGluZUNvbG9yIjpudWxsLCJMaW5lV2VpZ2h0IjowLjAsIkxpbmVUeXBlIjowLCJQYXJlbnRTdHlsZSI6bnVsbH0sIlBhcmVudFN0eWxlIjpudWxsfSwiRGF0ZVN0eWxlIjp7IiRpZCI6IjE5NCIsIkZvbnRTZXR0aW5ncyI6eyIkaWQiOiIxOTUiLCJGb250U2l6ZSI6MTAsIkZvbnROYW1lIjoiQ2FsaWJyaSIsIklzQm9sZCI6ZmFsc2UsIklzSXRhbGljIjpmYWxzZSwiSXNVbmRlcmxpbmVkIjpmYWxzZSwiUGFyZW50U3R5bGUiOm51bGx9LCJBdXRvU2l6ZSI6MCwiRm9yZWdyb3VuZCI6eyIkaWQiOiIxOTYiLCJDb2xvciI6eyIkaWQiOiIxOT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5OCIsIlRvcCI6MC4wLCJMZWZ0IjowLjAsIlJpZ2h0IjowLjAsIkJvdHRvbSI6MC4wfSwiUGFkZGluZyI6eyIkaWQiOiIxOTkiLCJUb3AiOjAuMCwiTGVmdCI6MC4wLCJSaWdodCI6MC4wLCJCb3R0b20iOjAuMH0sIkJhY2tncm91bmQiOnsiJHJlZiI6IjE3MCJ9LCJJc1Zpc2libGUiOmZhbHNlLCJXaWR0aCI6MC4wLCJIZWlnaHQiOjAuMCwiQm9yZGVyU3R5bGUiOnsiJGlkIjoiMjAwIiwiTGluZUNvbG9yIjpudWxsLCJMaW5lV2VpZ2h0IjowLjAsIkxpbmVUeXBlIjowLCJQYXJlbnRTdHlsZSI6bnVsbH0sIlBhcmVudFN0eWxlIjpudWxsfSwiRGF0ZUZvcm1hdCI6eyIkaWQiOiIy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yIiwiRm9ybWF0IjowLCJJc1Zpc2libGUiOmZhbHNlLCJMYXN0S25vd25WaXNpYmlsaXR5U3RhdGUiOmZhbHNlfSwiSXNWaXNpYmxlIjp0cnVlLCJQYXJlbnRTdHlsZSI6bnVsbH0sIkluZGV4IjoxMywiUGVyY2VudGFnZUNvbXBsZXRlIjpudWxsLCJQb3NpdGlvbiI6eyJSYXRpbyI6MC4wLCJJc0N1c3RvbSI6ZmFsc2V9LCJEYXRlRm9ybWF0Ijp7IiRyZWYiOiIyMDEifSwiV2Vla051bWJlcmluZyI6eyIkaWQiOiIyMDMiLCJGb3JtYXQiOjAsIklzVmlzaWJsZSI6ZmFsc2UsIkxhc3RLbm93blZpc2liaWxpdHlTdGF0ZSI6ZmFsc2V9LCJSZWxhdGVkVGFza0lkIjoiN2NhMzJhY2QtNTkwOC00NzFhLTkwNDItOTZiMDcwMTExNTk1IiwiSWQiOiI1OWEyOGJmNi1lMjUwLTRiZmMtOTgxNy1iODFlMWRiNzBjZTciLCJJbXBvcnRJZCI6bnVsbCwiVGl0bGUiOiJQbGFubmluZyBSMiBCZWdpbiIsIk5vdGUiOm51bGwsIkh5cGVybGluayI6eyIkaWQiOiIyMDQiLCJBZGRyZXNzIjoiIiwiU3ViQWRkcmVzcyI6IiJ9LCJJc0NoYW5nZWQiOmZhbHNlLCJJc05ldyI6ZmFsc2V9LHsiJGlkIjoiMjA1IiwiRGF0ZSI6IjIwMTktMDctMTBUMTE6NTk6MDAiLCJTdHlsZSI6eyIkaWQiOiIyMDYiLCJTaGFwZSI6MSwiQ29ubmVjdG9yTWFyZ2luIjp7IiRpZCI6IjIwNyIsIlRvcCI6MC4wLCJMZWZ0IjoyLjAsIlJpZ2h0IjoyLjAsIkJvdHRvbSI6MC4wfSwiQ29ubmVjdG9yU3R5bGUiOnsiJGlkIjoiMjA4IiwiTGluZUNvbG9yIjp7IiRyZWYiOiIxNDcifSwiTGluZVdlaWdodCI6MS4wLCJMaW5lVHlwZSI6MCwiUGFyZW50U3R5bGUiOm51bGx9LCJJc0JlbG93VGltZWJhbmQiOnRydWUsIlBvc2l0aW9uT25UYXNrIjozLCJIaWRlRGF0ZSI6ZmFsc2UsIlNoYXBlU2l6ZSI6MCwiU3BhY2luZyI6MC4wLCJQYWRkaW5nIjp7IiRpZCI6IjIwOSIsIlRvcCI6Ny4wLCJMZWZ0IjozLjAsIlJpZ2h0IjowLjAsIkJvdHRvbSI6Mi4wfSwiU2hhcGVTdHlsZSI6eyIkaWQiOiIyMTAiLCJNYXJnaW4iOnsiJGlkIjoiMjExIiwiVG9wIjowLjAsIkxlZnQiOjAuMCwiUmlnaHQiOjAuMCwiQm90dG9tIjowLjB9LCJQYWRkaW5nIjp7IiRpZCI6IjIxMiIsIlRvcCI6MC4wLCJMZWZ0IjowLjAsIlJpZ2h0IjowLjAsIkJvdHRvbSI6MC4wfSwiQmFja2dyb3VuZCI6eyIkaWQiOiIyMTMiLCJDb2xvciI6eyIkaWQiOiIyMTQiLCJBIjoyNTUsIlIiOjY4LCJHIjo4NCwiQiI6MTA2fX0sIklzVmlzaWJsZSI6dHJ1ZSwiV2lkdGgiOjEyLjAsIkhlaWdodCI6MTQuMCwiQm9yZGVyU3R5bGUiOnsiJGlkIjoiMjE1IiwiTGluZUNvbG9yIjpudWxsLCJMaW5lV2VpZ2h0IjowLjAsIkxpbmVUeXBlIjowLCJQYXJlbnRTdHlsZSI6bnVsbH0sIlBhcmVudFN0eWxlIjpudWxsfSwiVGl0bGVTdHlsZSI6eyIkaWQiOiIyMTYiLCJGb250U2V0dGluZ3MiOnsiJGlkIjoiMjE3IiwiRm9udFNpemUiOjExLCJGb250TmFtZSI6IkNhbGlicmkiLCJJc0JvbGQiOnRydWUsIklzSXRhbGljIjpmYWxzZSwiSXNVbmRlcmxpbmVkIjpmYWxzZSwiUGFyZW50U3R5bGUiOm51bGx9LCJBdXRvU2l6ZSI6MCwiRm9yZWdyb3VuZCI6eyIkaWQiOiIyMTgiLCJDb2xvciI6eyIkaWQiOiIyMT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IwIiwiVG9wIjowLjAsIkxlZnQiOjAuMCwiUmlnaHQiOjAuMCwiQm90dG9tIjowLjB9LCJQYWRkaW5nIjp7IiRpZCI6IjIyMSIsIlRvcCI6MC4wLCJMZWZ0IjowLjAsIlJpZ2h0IjowLjAsIkJvdHRvbSI6MC4wfSwiQmFja2dyb3VuZCI6eyIkcmVmIjoiMTYyIn0sIklzVmlzaWJsZSI6ZmFsc2UsIldpZHRoIjowLjAsIkhlaWdodCI6MC4wLCJCb3JkZXJTdHlsZSI6eyIkaWQiOiIyMjIiLCJMaW5lQ29sb3IiOm51bGwsIkxpbmVXZWlnaHQiOjAuMCwiTGluZVR5cGUiOjAsIlBhcmVudFN0eWxlIjpudWxsfSwiUGFyZW50U3R5bGUiOm51bGx9LCJEYXRlU3R5bGUiOnsiJGlkIjoiMjIzIiwiRm9udFNldHRpbmdzIjp7IiRpZCI6IjIyNCIsIkZvbnRTaXplIjoxMCwiRm9udE5hbWUiOiJDYWxpYnJpIiwiSXNCb2xkIjpmYWxzZSwiSXNJdGFsaWMiOmZhbHNlLCJJc1VuZGVybGluZWQiOmZhbHNlLCJQYXJlbnRTdHlsZSI6bnVsbH0sIkF1dG9TaXplIjowLCJGb3JlZ3JvdW5kIjp7IiRpZCI6IjIyNSIsIkNvbG9yIjp7IiRpZCI6IjIy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I3IiwiVG9wIjowLjAsIkxlZnQiOjAuMCwiUmlnaHQiOjAuMCwiQm90dG9tIjowLjB9LCJQYWRkaW5nIjp7IiRpZCI6IjIyOCIsIlRvcCI6MC4wLCJMZWZ0IjowLjAsIlJpZ2h0IjowLjAsIkJvdHRvbSI6MC4wfSwiQmFja2dyb3VuZCI6eyIkcmVmIjoiMTcwIn0sIklzVmlzaWJsZSI6ZmFsc2UsIldpZHRoIjowLjAsIkhlaWdodCI6MC4wLCJCb3JkZXJTdHlsZSI6eyIkaWQiOiIyMjkiLCJMaW5lQ29sb3IiOm51bGwsIkxpbmVXZWlnaHQiOjAuMCwiTGluZVR5cGUiOjAsIlBhcmVudFN0eWxlIjpudWxsfSwiUGFyZW50U3R5bGUiOm51bGx9LCJEYXRlRm9ybWF0Ijp7IiRpZCI6IjIz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EiLCJGb3JtYXQiOjAsIklzVmlzaWJsZSI6ZmFsc2UsIkxhc3RLbm93blZpc2liaWxpdHlTdGF0ZSI6ZmFsc2V9LCJJc1Zpc2libGUiOnRydWUsIlBhcmVudFN0eWxlIjpudWxsfSwiSW5kZXgiOjE0LCJQZXJjZW50YWdlQ29tcGxldGUiOm51bGwsIlBvc2l0aW9uIjp7IlJhdGlvIjowLjAsIklzQ3VzdG9tIjpmYWxzZX0sIkRhdGVGb3JtYXQiOnsiJHJlZiI6IjIzMCJ9LCJXZWVrTnVtYmVyaW5nIjp7IiRpZCI6IjIzMiIsIkZvcm1hdCI6MCwiSXNWaXNpYmxlIjpmYWxzZSwiTGFzdEtub3duVmlzaWJpbGl0eVN0YXRlIjpmYWxzZX0sIlJlbGF0ZWRUYXNrSWQiOiI3Y2EzMmFjZC01OTA4LTQ3MWEtOTA0Mi05NmIwNzAxMTE1OTUiLCJJZCI6IjUxMjg4ZGQ3LWVlMTEtNDFjMS04N2U5LWYzYWIxM2YxMGU5MSIsIkltcG9ydElkIjpudWxsLCJUaXRsZSI6IlBsYW5uaW5nIFIyIEJlZ2luIiwiTm90ZSI6bnVsbCwiSHlwZXJsaW5rIjp7IiRpZCI6IjIzMyIsIkFkZHJlc3MiOiIiLCJTdWJBZGRyZXNzIjoiIn0sIklzQ2hhbmdlZCI6ZmFsc2UsIklzTmV3IjpmYWxzZX1dLCJUYXNrRGVmaW5pdGlvbiI6eyIkaWQiOiIyMzQiLCJHcm91cE5hbWUiOiIxYjk5MjVjOS1jNGEwLTRjNzktYTExYi1hOGI5MWM5N2UwYjEiLCJTdGFydERhdGUiOiIyMDE5LTA1LTE3VDAwOjAwOjAwIiwiRW5kRGF0ZSI6IjIwMTktMDctMjBUMTE6NTk6MDAiLCJQZXJjZW50YWdlQ29tcGxldGUiOm51bGwsIlN0eWxlIjp7IiRpZCI6IjIzNSIsIlNoYXBlIjoxLCJTaGFwZVRoaWNrbmVzcyI6MywiRHVyYXRpb25Gb3JtYXQiOjAsIkluY2x1ZGVOb25Xb3JraW5nRGF5c0luRHVyYXRpb24iOmZhbHNlLCJQZXJjZW50YWdlQ29tcGxldGVTdHlsZSI6eyIkaWQiOiIyMzYiLCJGb250U2V0dGluZ3MiOnsiJGlkIjoiMjM3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IzOCIsIlRvcCI6MC4wLCJMZWZ0IjowLjAsIlJpZ2h0IjowLjAsIkJvdHRvbSI6MC4wfSwiUGFkZGluZyI6eyIkaWQiOiIyMzkiLCJUb3AiOjAuMCwiTGVmdCI6MC4wLCJSaWdodCI6MC4wLCJCb3R0b20iOjAuMH0sIkJhY2tncm91bmQiOnsiJHJlZiI6IjE0In0sIklzVmlzaWJsZSI6dHJ1ZSwiV2lkdGgiOjAuMCwiSGVpZ2h0IjowLjAsIkJvcmRlclN0eWxlIjp7IiRpZCI6IjI0MCIsIkxpbmVDb2xvciI6bnVsbCwiTGluZVdlaWdodCI6MC4wLCJMaW5lVHlwZSI6MCwiUGFyZW50U3R5bGUiOm51bGx9LCJQYXJlbnRTdHlsZSI6bnVsbH0sIkR1cmF0aW9uU3R5bGUiOnsiJGlkIjoiMjQxIiwiRm9udFNldHRpbmdzIjp7IiRpZCI6IjI0MiIsIkZvbnRTaXplIjoxMCwiRm9udE5hbWUiOiJDYWxpYnJpIiwiSXNCb2xkIjpmYWxzZSwiSXNJdGFsaWMiOmZhbHNlLCJJc1VuZGVybGluZWQiOmZhbHNlLCJQYXJlbnRTdHlsZSI6bnVsbH0sIkF1dG9TaXplIjowLCJGb3JlZ3JvdW5kIjp7IiRpZCI6IjI0MyIsIkNvbG9yIjp7IiRyZWYiOiIyMCJ9fSwiTWF4V2lkdGgiOjIwMC4wLCJNYXhIZWlnaHQiOiJJbmZpbml0eSIsIlNtYXJ0Rm9yZWdyb3VuZElzQWN0aXZlIjpmYWxzZSwiSG9yaXpvbnRhbEFsaWdubWVudCI6MCwiVmVydGljYWxBbGlnbm1lbnQiOjAsIlNtYXJ0Rm9yZWdyb3VuZCI6bnVsbCwiQmFja2dyb3VuZEZpbGxUeXBlIjowLCJNYXJnaW4iOnsiJGlkIjoiMjQ0IiwiVG9wIjowLjAsIkxlZnQiOjAuMCwiUmlnaHQiOjAuMCwiQm90dG9tIjowLjB9LCJQYWRkaW5nIjp7IiRpZCI6IjI0NSIsIlRvcCI6MC4wLCJMZWZ0IjowLjAsIlJpZ2h0IjowLjAsIkJvdHRvbSI6MC4wfSwiQmFja2dyb3VuZCI6eyIkcmVmIjoiMjMifSwiSXNWaXNpYmxlIjp0cnVlLCJXaWR0aCI6MC4wLCJIZWlnaHQiOjAuMCwiQm9yZGVyU3R5bGUiOnsiJGlkIjoiMjQ2IiwiTGluZUNvbG9yIjpudWxsLCJMaW5lV2VpZ2h0IjowLjAsIkxpbmVUeXBlIjowLCJQYXJlbnRTdHlsZSI6bnVsbH0sIlBhcmVudFN0eWxlIjpudWxsfSwiSG9yaXpvbnRhbENvbm5lY3RvclN0eWxlIjp7IiRpZCI6IjI0NyIsIkxpbmVDb2xvciI6eyIkcmVmIjoiMjYifSwiTGluZVdlaWdodCI6MS4wLCJMaW5lVHlwZSI6MCwiUGFyZW50U3R5bGUiOm51bGx9LCJWZXJ0aWNhbENvbm5lY3RvclN0eWxlIjp7IiRpZCI6IjI0OCIsIkxpbmVDb2xvciI6eyIkcmVmIjoiMjkifSwiTGluZVdlaWdodCI6MC4wLCJMaW5lVHlwZSI6MCwiUGFyZW50U3R5bGUiOm51bGx9LCJNYXJnaW4iOm51bGwsIlN0YXJ0RGF0ZVBvc2l0aW9uIjo2LCJFbmREYXRlUG9zaXRpb24iOjYsIkRhdGVJc1Zpc2libGUiOmZhbHNlLCJUaXRsZVBvc2l0aW9uIjozLCJEdXJhdGlvblBvc2l0aW9uIjo2LCJQZXJjZW50YWdlQ29tcGxldGVkUG9zaXRpb24iOjYsIlNwYWNpbmciOjUsIklzQmVsb3dUaW1lYmFuZCI6dHJ1ZSwiUGVyY2VudGFnZUNvbXBsZXRlU2hhcGVPcGFjaXR5IjozNSwiU2hhcGVTdHlsZSI6eyIkaWQiOiIyNDkiLCJNYXJnaW4iOnsiJGlkIjoiMjUwIiwiVG9wIjowLjAsIkxlZnQiOjQuMCwiUmlnaHQiOjQuMCwiQm90dG9tIjowLjB9LCJQYWRkaW5nIjp7IiRpZCI6IjI1MSIsIlRvcCI6MC4wLCJMZWZ0IjowLjAsIlJpZ2h0IjowLjAsIkJvdHRvbSI6MC4wfSwiQmFja2dyb3VuZCI6eyIkaWQiOiIyNTIiLCJDb2xvciI6eyIkaWQiOiIyNTMiLCJBIjoyNTUsIlIiOjgyLCJHIjoxNDcsIkIiOjIwNX19LCJJc1Zpc2libGUiOnRydWUsIldpZHRoIjowLjAsIkhlaWdodCI6MTMuNDI2NjY2NjY2NjY2Njc3LCJCb3JkZXJTdHlsZSI6eyIkaWQiOiIyNTQiLCJMaW5lQ29sb3IiOnsiJHJlZiI6IjM3In0sIkxpbmVXZWlnaHQiOjAuMCwiTGluZVR5cGUiOjAsIlBhcmVudFN0eWxlIjpudWxsfSwiUGFyZW50U3R5bGUiOm51bGx9LCJUaXRsZVN0eWxlIjp7IiRpZCI6IjI1NSIsIkZvbnRTZXR0aW5ncyI6eyIkaWQiOiIyNTYiLCJGb250U2l6ZSI6MTEsIkZvbnROYW1lIjoiQ2FsaWJyaSIsIklzQm9sZCI6dHJ1ZSwiSXNJdGFsaWMiOmZhbHNlLCJJc1VuZGVybGluZWQiOmZhbHNlLCJQYXJlbnRTdHlsZSI6bnVsbH0sIkF1dG9TaXplIjowLCJGb3JlZ3JvdW5kIjp7IiRpZCI6IjI1NyIsIkNvbG9yIjp7IiRpZCI6IjI1OC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yNTkiLCJUb3AiOjAuMCwiTGVmdCI6MC4wLCJSaWdodCI6MC4wLCJCb3R0b20iOjAuMH0sIlBhZGRpbmciOnsiJGlkIjoiMjYwIiwiVG9wIjowLjAsIkxlZnQiOjAuMCwiUmlnaHQiOjAuMCwiQm90dG9tIjowLjB9LCJCYWNrZ3JvdW5kIjp7IiRyZWYiOiI0NSJ9LCJJc1Zpc2libGUiOnRydWUsIldpZHRoIjowLjAsIkhlaWdodCI6MC4wLCJCb3JkZXJTdHlsZSI6eyIkaWQiOiIyNjEiLCJMaW5lQ29sb3IiOm51bGwsIkxpbmVXZWlnaHQiOjAuMCwiTGluZVR5cGUiOjAsIlBhcmVudFN0eWxlIjpudWxsfSwiUGFyZW50U3R5bGUiOm51bGx9LCJEYXRlU3R5bGUiOnsiJGlkIjoiMjYyIiwiRm9udFNldHRpbmdzIjp7IiRpZCI6IjI2MyIsIkZvbnRTaXplIjoxMCwiRm9udE5hbWUiOiJDYWxpYnJpIiwiSXNCb2xkIjpmYWxzZSwiSXNJdGFsaWMiOmZhbHNlLCJJc1VuZGVybGluZWQiOmZhbHNlLCJQYXJlbnRTdHlsZSI6bnVsbH0sIkF1dG9TaXplIjowLCJGb3JlZ3JvdW5kIjp7IiRpZCI6IjI2NCIsIkNvbG9yIjp7IiRpZCI6IjI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2IiwiVG9wIjowLjAsIkxlZnQiOjAuMCwiUmlnaHQiOjAuMCwiQm90dG9tIjowLjB9LCJQYWRkaW5nIjp7IiRpZCI6IjI2NyIsIlRvcCI6MC4wLCJMZWZ0IjowLjAsIlJpZ2h0IjowLjAsIkJvdHRvbSI6MC4wfSwiQmFja2dyb3VuZCI6eyIkcmVmIjoiNTMifSwiSXNWaXNpYmxlIjp0cnVlLCJXaWR0aCI6MC4wLCJIZWlnaHQiOjAuMCwiQm9yZGVyU3R5bGUiOnsiJGlkIjoiMjY4IiwiTGluZUNvbG9yIjpudWxsLCJMaW5lV2VpZ2h0IjowLjAsIkxpbmVUeXBlIjowLCJQYXJlbnRTdHlsZSI6bnVsbH0sIlBhcmVudFN0eWxlIjpudWxsfSwiRGF0ZUZvcm1hdCI6eyIkaWQiOiIyNjkiLCJGb3JtYXRTdHJpbmciOiJNL2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3MCIsIkZvcm1hdCI6MCwiSXNWaXNpYmxlIjpmYWxzZSwiTGFzdEtub3duVmlzaWJpbGl0eVN0YXRlIjpmYWxzZX0sIklzVmlzaWJsZSI6dHJ1ZSwiUGFyZW50U3R5bGUiOm51bGx9LCJJbmRleCI6MTEsIlNtYXJ0RHVyYXRpb25BY3RpdmF0ZWQiOmZhbHNlLCJEYXRlRm9ybWF0Ijp7IiRyZWYiOiIyNjkifSwiV2Vla051bWJlcmluZyI6eyIkaWQiOiIyNzEiLCJGb3JtYXQiOjAsIklzVmlzaWJsZSI6ZmFsc2UsIkxhc3RLbm93blZpc2liaWxpdHlTdGF0ZSI6ZmFsc2V9LCJJZCI6IjdjYTMyYWNkLTU5MDgtNDcxYS05MDQyLTk2YjA3MDExMTU5NSIsIkltcG9ydElkIjpudWxsLCJUaXRsZSI6IkhlbHBkZXNrIENvbnRlbnQgUGxhbiIsIk5vdGUiOm51bGwsIkh5cGVybGluayI6eyIkaWQiOiIyNzIiLCJBZGRyZXNzIjoiIiwiU3ViQWRkcmVzcyI6IiJ9LCJJc0NoYW5nZWQiOmZhbHNlLCJJc05ldyI6ZmFsc2V9fV0sIl9taWxlc3RvbmVzIjpbeyIkaWQiOiIyNzMiLCJJZCI6IjMyYmY4M2FlLWQ2ODUtNDY3ZC04OTIwLWRiNTEwMDM3MjQyZiIsIkluZGV4IjoxMCwiR3JvdXBJZCI6IjFiOTkyNWM5LWM0YTAtNGM3OS1hMTFiLWE4YjkxYzk3ZTBiMSIsIlRpdGxlIjoiUGxhbm5pbmcgUjIgQmVnaW4iLCJEYXRlVGltZSI6IjIwMTktMDgtMDFUMTE6NTk6MDAiLCJQZXJjZW50YWdlQ29tcGxldGUiOm51bGwsIk5vdGUiOm51bGwsIlN0eWxlIjp7IiRpZCI6IjI3NCIsIlRpdGxlUG9zaXRpb24iOiJSaWdodCIsIkRhdGVQb3NpdGlvbiI6IkxlZnQiLCJTaGFwZVR5cGUiOjEsIlNoYXBlU2l6ZSI6MCwiU2hhcGVTdHlsZSI6eyIkaWQiOiIyNzUiLCJNYXJnaW4iOnsiJGlkIjoiMjc2IiwiVG9wIjowLjAsIkxlZnQiOjAuMCwiUmlnaHQiOjAuMCwiQm90dG9tIjowLjB9LCJQYWRkaW5nIjp7IiRpZCI6IjI3NyIsIlRvcCI6MC4wLCJMZWZ0IjowLjAsIlJpZ2h0IjowLjAsIkJvdHRvbSI6MC4wfSwiQmFja2dyb3VuZCI6eyIkaWQiOiIyNzgiLCJDb2xvciI6eyIkaWQiOiIyNzkiLCJBIjoyNTUsIlIiOjY4LCJHIjo4NCwiQiI6MTA2fX0sIklzVmlzaWJsZSI6dHJ1ZSwiV2lkdGgiOjEyLjAsIkhlaWdodCI6MTQuMCwiQm9yZGVyU3R5bGUiOnsiJGlkIjoiMjgwIiwiTGluZUNvbG9yIjp7IiRpZCI6IjI4MSIsIiR0eXBlIjoiTkxSRS5Db21tb24uRG9tLlNvbGlkQ29sb3JCcnVzaCwgTkxSRS5Db21tb24iLCJDb2xvciI6eyIkaWQiOiIyODIiLCJBIjoyNTUsIlIiOjI1NSwiRyI6MCwiQiI6MH19LCJMaW5lV2VpZ2h0IjowLjAsIkxpbmVUeXBlIjowLCJQYXJlbnRTdHlsZSI6bnVsbH0sIlBhcmVudFN0eWxlIjpudWxsfSwiVGl0bGVTdHlsZSI6eyIkaWQiOiIyODMiLCJGb250U2V0dGluZ3MiOnsiJGlkIjoiMjg0IiwiRm9udFNpemUiOjExLCJGb250TmFtZSI6IkNhbGlicmkiLCJJc0JvbGQiOnRydWUsIklzSXRhbGljIjpmYWxzZSwiSXNVbmRlcmxpbmVkIjpmYWxzZSwiUGFyZW50U3R5bGUiOm51bGx9LCJBdXRvU2l6ZSI6MCwiRm9yZWdyb3VuZCI6eyIkaWQiOiIyODUiLCJDb2xvciI6eyIkaWQiOiIyOD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g3IiwiVG9wIjowLjAsIkxlZnQiOjAuMCwiUmlnaHQiOjAuMCwiQm90dG9tIjowLjB9LCJQYWRkaW5nIjp7IiRpZCI6IjI4OCIsIlRvcCI6MC4wLCJMZWZ0IjowLjAsIlJpZ2h0IjowLjAsIkJvdHRvbSI6MC4wfSwiQmFja2dyb3VuZCI6eyIkcmVmIjoiMTYyIn0sIklzVmlzaWJsZSI6dHJ1ZSwiV2lkdGgiOjAuMCwiSGVpZ2h0IjowLjAsIkJvcmRlclN0eWxlIjpudWxsLCJQYXJlbnRTdHlsZSI6bnVsbH0sIkRhdGVTdHlsZSI6eyIkaWQiOiIyODkiLCJGb250U2V0dGluZ3MiOnsiJGlkIjoiMjkwIiwiRm9udFNpemUiOjEwLCJGb250TmFtZSI6IkNhbGlicmkiLCJJc0JvbGQiOmZhbHNlLCJJc0l0YWxpYyI6ZmFsc2UsIklzVW5kZXJsaW5lZCI6ZmFsc2UsIlBhcmVudFN0eWxlIjpudWxsfSwiQXV0b1NpemUiOjAsIkZvcmVncm91bmQiOnsiJGlkIjoiMjkxIiwiQ29sb3IiOnsiJGlkIjoiMjk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OTMiLCJUb3AiOjAuMCwiTGVmdCI6MC4wLCJSaWdodCI6MC4wLCJCb3R0b20iOjAuMH0sIlBhZGRpbmciOnsiJGlkIjoiMjk0IiwiVG9wIjowLjAsIkxlZnQiOjAuMCwiUmlnaHQiOjAuMCwiQm90dG9tIjowLjB9LCJCYWNrZ3JvdW5kIjp7IiRyZWYiOiIxNzAifSwiSXNWaXNpYmxlIjpmYWxzZSwiV2lkdGgiOjAuMCwiSGVpZ2h0IjowLjAsIkJvcmRlclN0eWxlIjpudWxsLCJQYXJlbnRTdHlsZSI6bnVsbH0sIkRhdGVGb3JtYXQiOnsiJGlkIjoiMjk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NiIsIkZvcm1hdCI6MCwiSXNWaXNpYmxlIjpmYWxzZSwiTGFzdEtub3duVmlzaWJpbGl0eVN0YXRlIjpmYWxzZX0sIklzVmlzaWJsZSI6dHJ1ZSwiUGFyZW50U3R5bGUiOm51bGx9LCJIeXBlcmxpbmsiOnsiJGlkIjoiMjk3IiwiQWRkcmVzcyI6IiIsIlN1YkFkZHJlc3MiOiIifSwiSW1wb3J0SWQiOiIifV0sIklkIjoiMWI5OTI1YzktYzRhMC00Yzc5LWExMWItYThiOTFjOTdlMGIxIiwiSXNTaW5nbGVJdGVtUm93IjpmYWxzZX1dLCJJbmRleCI6MCwiSWQiOiIxOWI2OTU2OC1jYWYzLTQyNWEtYjQyYy05OTQ5OTM2ZjU0OTgiLCJIZWFkZXJUZXh0IjpudWxsLCJJc0RlZmF1bHQiOnRydWUsIlN0eWxlIjp7IiRpZCI6IjI5OCIsIkhlYWRlclN0eWxlIjp7IiRpZCI6IjI5OSIsIlRleHRTdHlsZSI6eyIkaWQiOiIzMDAiLCJGb250U2V0dGluZ3MiOnsiJGlkIjoiMzAxIiwiRm9udFNpemUiOjExLCJGb250TmFtZSI6IkNhbGlicmkiLCJJc0JvbGQiOmZhbHNlLCJJc0l0YWxpYyI6ZmFsc2UsIklzVW5kZXJsaW5lZCI6ZmFsc2UsIlBhcmVudFN0eWxlIjpudWxsfSwiQXV0b1NpemUiOjIsIkZvcmVncm91bmQiOnsiJGlkIjoiMzAyIiwiQ29sb3IiOnsiJGlkIjoiMzAz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A0IiwiVG9wIjowLjAsIkxlZnQiOjAuMCwiUmlnaHQiOjAuMCwiQm90dG9tIjowLjB9LCJQYWRkaW5nIjp7IiRpZCI6IjMwNSIsIlRvcCI6MC4wLCJMZWZ0IjowLjAsIlJpZ2h0IjowLjAsIkJvdHRvbSI6MC4wfSwiQmFja2dyb3VuZCI6bnVsbCwiSXNWaXNpYmxlIjp0cnVlLCJXaWR0aCI6MC4wLCJIZWlnaHQiOjAuMCwiQm9yZGVyU3R5bGUiOm51bGwsIlBhcmVudFN0eWxlIjpudWxsfSwiUmVjdGFuZ2xlU3R5bGUiOnsiJGlkIjoiMzA2IiwiTWFyZ2luIjp7IiRpZCI6IjMwNyIsIlRvcCI6MC4wLCJMZWZ0IjowLjAsIlJpZ2h0IjowLjAsIkJvdHRvbSI6MC4wfSwiUGFkZGluZyI6eyIkaWQiOiIzMDgiLCJUb3AiOjAuMCwiTGVmdCI6MC4wLCJSaWdodCI6MC4wLCJCb3R0b20iOjAuMH0sIkJhY2tncm91bmQiOnsiJGlkIjoiMzA5IiwiQ29sb3IiOnsiJGlkIjoiMzEwIiwiQSI6NjMsIlIiOjkxLCJHIjoxNTUsIkIiOjIxM319LCJJc1Zpc2libGUiOnRydWUsIldpZHRoIjowLjAsIkhlaWdodCI6MC4wLCJCb3JkZXJTdHlsZSI6eyIkaWQiOiIzMTEiLCJMaW5lQ29sb3IiOnsiJGlkIjoiMzEyIiwiJHR5cGUiOiJOTFJFLkNvbW1vbi5Eb20uU29saWRDb2xvckJydXNoLCBOTFJFLkNvbW1vbiIsIkNvbG9yIjp7IiRpZCI6IjMxMyIsIkEiOjI1NSwiUiI6MjU1LCJHIjowLCJCIjowfX0sIkxpbmVXZWlnaHQiOjAuMCwiTGluZVR5cGUiOjAsIlBhcmVudFN0eWxlIjpudWxsfSwiUGFyZW50U3R5bGUiOm51bGx9LCJNYXJnaW4iOnsiJGlkIjoiMzE0IiwiVG9wIjowLjAsIkxlZnQiOjAuMCwiUmlnaHQiOjAuMCwiQm90dG9tIjowLjB9LCJQYWRkaW5nIjp7IiRpZCI6IjMxNSIsIlRvcCI6MC4wLCJMZWZ0IjowLjAsIlJpZ2h0IjowLjAsIkJvdHRvbSI6MC4wfSwiQmFja2dyb3VuZCI6bnVsbCwiSXNWaXNpYmxlIjp0cnVlLCJXaWR0aCI6MC4wLCJIZWlnaHQiOjAuMCwiQm9yZGVyU3R5bGUiOm51bGwsIlBhcmVudFN0eWxlIjpudWxsfSwiQmFja2dyb3VuZFN0eWxlIjp7IiRpZCI6IjMxNiIsIk1hcmdpbiI6eyIkaWQiOiIzMTciLCJUb3AiOjAuMCwiTGVmdCI6MC4wLCJSaWdodCI6MC4wLCJCb3R0b20iOjAuMH0sIlBhZGRpbmciOnsiJGlkIjoiMzE4IiwiVG9wIjowLjAsIkxlZnQiOjAuMCwiUmlnaHQiOjAuMCwiQm90dG9tIjowLjB9LCJCYWNrZ3JvdW5kIjp7IiRpZCI6IjMxOSIsIkNvbG9yIjp7IiRpZCI6IjMyMCIsIkEiOjUxLCJSIjoxNTUsIkciOjE4NywiQiI6ODl9fSwiSXNWaXNpYmxlIjp0cnVlLCJXaWR0aCI6MC4wLCJIZWlnaHQiOjAuMCwiQm9yZGVyU3R5bGUiOnsiJGlkIjoiMzIxIiwiTGluZUNvbG9yIjp7IiRpZCI6IjMyMiIsIiR0eXBlIjoiTkxSRS5Db21tb24uRG9tLlNvbGlkQ29sb3JCcnVzaCwgTkxSRS5Db21tb24iLCJDb2xvciI6eyIkaWQiOiIzMjMiLCJBIjoyNTUsIlIiOjI1NSwiRyI6MCwiQiI6MH19LCJMaW5lV2VpZ2h0IjowLjAsIkxpbmVUeXBlIjowLCJQYXJlbnRTdHlsZSI6bnVsbH0sIlBhcmVudFN0eWxlIjpudWxsfSwiTWFyZ2luIjp7IiRpZCI6IjMyNCIsIlRvcCI6MC4wLCJMZWZ0IjowLjAsIlJpZ2h0IjowLjAsIkJvdHRvbSI6MC4wfSwiUGFkZGluZyI6eyIkaWQiOiIzMjUiLCJUb3AiOjAuMCwiTGVmdCI6MC4wLCJSaWdodCI6MC4wLCJCb3R0b20iOjAuMH0sIklzVmlzaWJsZSI6dHJ1ZSwiV2lkdGgiOjAuMCwiSGVpZ2h0IjowLjAsIkJvcmRlclN0eWxlIjpudWxsLCJQYXJlbnRTdHlsZSI6bnVsbH19XSwiSWQiOiI3OWYwNWU4ZC1lNzJlLTRjYzMtODVmYy1lODc1ZmE2NTUxN2YiLCJJbmRleCI6NiwiSGVhZGVyVGV4dCI6IlBsYW4iLCJTdHlsZSI6eyIkaWQiOiIzMjYiLCJIZWFkZXJTdHlsZSI6eyIkaWQiOiIzMjciLCJUZXh0SXNWZXJ0aWNhbCI6ZmFsc2UsIlRleHRTdHlsZSI6eyIkaWQiOiIzMjgiLCJGb250U2V0dGluZ3MiOnsiJGlkIjoiMzI5IiwiRm9udFNpemUiOjEwLCJGb250TmFtZSI6IkZyYW5rbGluIEdvdGhpYyBNZWRpdW0iLCJJc0JvbGQiOmZhbHNlLCJJc0l0YWxpYyI6ZmFsc2UsIklzVW5kZXJsaW5lZCI6ZmFsc2UsIlBhcmVudFN0eWxlIjpudWxsfSwiQXV0b1NpemUiOjAsIkZvcmVncm91bmQiOnsiJGlkIjoiMzMwIiwiQ29sb3IiOnsiJGlkIjoiMzMxIiwiQSI6MjU1LCJSIjozMiwiRyI6NTYsIkIiOjEwMH19LCJNYXhXaWR0aCI6MC4wLCJNYXhIZWlnaHQiOjAuMCwiU21hcnRGb3JlZ3JvdW5kSXNBY3RpdmUiOmZhbHNlLCJIb3Jpem9udGFsQWxpZ25tZW50IjowLCJWZXJ0aWNhbEFsaWdubWVudCI6MCwiU21hcnRGb3JlZ3JvdW5kIjpudWxsLCJCYWNrZ3JvdW5kRmlsbFR5cGUiOjAsIk1hcmdpbiI6eyIkaWQiOiIzMzIiLCJUb3AiOjAuMCwiTGVmdCI6MC4wLCJSaWdodCI6MC4wLCJCb3R0b20iOjAuMH0sIlBhZGRpbmciOnsiJGlkIjoiMzMzIiwiVG9wIjowLjAsIkxlZnQiOjAuMCwiUmlnaHQiOjAuMCwiQm90dG9tIjowLjB9LCJCYWNrZ3JvdW5kIjpudWxsLCJJc1Zpc2libGUiOmZhbHNlLCJXaWR0aCI6MC4wLCJIZWlnaHQiOjAuMCwiQm9yZGVyU3R5bGUiOm51bGwsIlBhcmVudFN0eWxlIjpudWxsfSwiUmVjdGFuZ2xlU3R5bGUiOnsiJGlkIjoiMzM0IiwiTWFyZ2luIjp7IiRpZCI6IjMzNSIsIlRvcCI6MC4wLCJMZWZ0IjowLjAsIlJpZ2h0IjowLjAsIkJvdHRvbSI6MC4wfSwiUGFkZGluZyI6eyIkaWQiOiIzMzYiLCJUb3AiOjAuMCwiTGVmdCI6MC4wLCJSaWdodCI6MC4wLCJCb3R0b20iOjAuMH0sIkJhY2tncm91bmQiOnsiJGlkIjoiMzM3IiwiQ29sb3IiOnsiJGlkIjoiMzM4IiwiQSI6MTI3LCJSIjo5MSwiRyI6MTU1LCJCIjoyMTN9fSwiSXNWaXNpYmxlIjpmYWxzZSwiV2lkdGgiOjAuMCwiSGVpZ2h0IjowLjAsIkJvcmRlclN0eWxlIjp7IiRpZCI6IjMzOSIsIkxpbmVDb2xvciI6eyIkaWQiOiIzNDAiLCIkdHlwZSI6Ik5MUkUuQ29tbW9uLkRvbS5Tb2xpZENvbG9yQnJ1c2gsIE5MUkUuQ29tbW9uIiwiQ29sb3IiOnsiJGlkIjoiMzQxIiwiQSI6MjU1LCJSIjoyNTUsIkciOjAsIkIiOjB9fSwiTGluZVdlaWdodCI6MC4wLCJMaW5lVHlwZSI6MCwiUGFyZW50U3R5bGUiOm51bGx9LCJQYXJlbnRTdHlsZSI6bnVsbH0sIk1hcmdpbiI6eyIkaWQiOiIzNDIiLCJUb3AiOjAuMCwiTGVmdCI6MC4wLCJSaWdodCI6MC4wLCJCb3R0b20iOjAuMH0sIlBhZGRpbmciOnsiJGlkIjoiMzQzIiwiVG9wIjowLjAsIkxlZnQiOjAuMCwiUmlnaHQiOjAuMCwiQm90dG9tIjowLjB9LCJCYWNrZ3JvdW5kIjpudWxsLCJJc1Zpc2libGUiOnRydWUsIldpZHRoIjowLjAsIkhlaWdodCI6MC4wLCJCb3JkZXJTdHlsZSI6bnVsbCwiUGFyZW50U3R5bGUiOm51bGx9LCJCYWNrZ3JvdW5kU3R5bGUiOnsiJGlkIjoiMzQ0IiwiTWFyZ2luIjp7IiRpZCI6IjM0NSIsIlRvcCI6MC4wLCJMZWZ0IjowLjAsIlJpZ2h0IjowLjAsIkJvdHRvbSI6MC4wfSwiUGFkZGluZyI6eyIkaWQiOiIzNDYiLCJUb3AiOjAuMCwiTGVmdCI6MC4wLCJSaWdodCI6MC4wLCJCb3R0b20iOjAuMH0sIkJhY2tncm91bmQiOnsiJGlkIjoiMzQ3IiwiQ29sb3IiOnsiJGlkIjoiMzQ4IiwiQSI6MzgsIlIiOjkxLCJHIjoxNTUsIkIiOjIxM319LCJJc1Zpc2libGUiOnRydWUsIldpZHRoIjowLjAsIkhlaWdodCI6MC4wLCJCb3JkZXJTdHlsZSI6eyIkaWQiOiIzNDkiLCJMaW5lQ29sb3IiOnsiJGlkIjoiMzUwIiwiJHR5cGUiOiJOTFJFLkNvbW1vbi5Eb20uU29saWRDb2xvckJydXNoLCBOTFJFLkNvbW1vbiIsIkNvbG9yIjp7IiRpZCI6IjM1MSIsIkEiOjI1NSwiUiI6MjU1LCJHIjowLCJCIjowfX0sIkxpbmVXZWlnaHQiOjAuMCwiTGluZVR5cGUiOjAsIlBhcmVudFN0eWxlIjpudWxsfSwiUGFyZW50U3R5bGUiOm51bGx9LCJJc0Fib3ZlVGltZWJhbmQiOmZhbHNlLCJNYXJnaW4iOnsiJGlkIjoiMzUyIiwiVG9wIjowLjAsIkxlZnQiOjAuMCwiUmlnaHQiOjAuMCwiQm90dG9tIjowLjB9LCJQYWRkaW5nIjp7IiRpZCI6IjM1MyIsIlRvcCI6MC4wLCJMZWZ0IjowLjAsIlJpZ2h0IjowLjAsIkJvdHRvbSI6MC4wfSwiSXNWaXNpYmxlIjp0cnVlLCJXaWR0aCI6MC4wLCJIZWlnaHQiOjAuMCwiQm9yZGVyU3R5bGUiOnsiJGlkIjoiMzU0IiwiTGluZUNvbG9yIjpudWxsLCJMaW5lV2VpZ2h0IjowLjAsIkxpbmVUeXBlIjowLCJQYXJlbnRTdHlsZSI6bnVsbH0sIlBhcmVudFN0eWxlIjpudWxsfX0seyIkaWQiOiIzNTUiLCJfYWN0aXZpdGllcyI6W3siJGlkIjoiMzU2IiwiX3Jvd3MiOlt7IiRpZCI6IjM1NyIsIl90YXNrcyI6W10sIl9taWxlc3RvbmVzIjpbeyIkaWQiOiIzNTgiLCJJZCI6IjI5MDZlNjJjLTJkNjQtNDIzYS04YTZmLWYwY2ZmY2UzNDNmZCIsIkluZGV4IjoxNiwiR3JvdXBJZCI6Ijc2Y2ExZGU1LTc2ZWEtNDMwYy05NzA3LWY5ZWY0Y2IwYTM2NiIsIlRpdGxlIjoiUGVyZm9ybWFuY2UgVmFsaWRhdGlvbiIsIkRhdGVUaW1lIjoiMjAxOS0wMy0xNFQxMTo1OTowMCIsIlBlcmNlbnRhZ2VDb21wbGV0ZSI6bnVsbCwiTm90ZSI6bnVsbCwiU3R5bGUiOnsiJGlkIjoiMzU5IiwiVGl0bGVQb3NpdGlvbiI6IlJpZ2h0IiwiRGF0ZVBvc2l0aW9uIjoiTGVmdCIsIlNoYXBlVHlwZSI6MSwiU2hhcGVTaXplIjowLCJTaGFwZVN0eWxlIjp7IiRpZCI6IjM2MCIsIk1hcmdpbiI6eyIkcmVmIjoiMjc2In0sIlBhZGRpbmciOnsiJHJlZiI6IjI3NyJ9LCJCYWNrZ3JvdW5kIjp7IiRpZCI6IjM2MSIsIkNvbG9yIjp7IiRpZCI6IjM2MiIsIkEiOjI1NSwiUiI6MjA2LCJHIjoxNDYsIkIiOjB9fSwiSXNWaXNpYmxlIjp0cnVlLCJXaWR0aCI6MTIuMCwiSGVpZ2h0IjoxNC4wLCJCb3JkZXJTdHlsZSI6eyIkaWQiOiIzNjMiLCJMaW5lQ29sb3IiOnsiJHJlZiI6IjI4MSJ9LCJMaW5lV2VpZ2h0IjowLjAsIkxpbmVUeXBlIjowLCJQYXJlbnRTdHlsZSI6bnVsbH0sIlBhcmVudFN0eWxlIjpudWxsfSwiVGl0bGVTdHlsZSI6eyIkaWQiOiIzNjQiLCJGb250U2V0dGluZ3MiOnsiJGlkIjoiMzY1IiwiRm9udFNpemUiOjExLCJGb250TmFtZSI6IkNhbGlicmkiLCJJc0JvbGQiOnRydWUsIklzSXRhbGljIjpmYWxzZSwiSXNVbmRlcmxpbmVkIjpmYWxzZSwiUGFyZW50U3R5bGUiOm51bGx9LCJBdXRvU2l6ZSI6MCwiRm9yZWdyb3VuZCI6eyIkaWQiOiIzNjYiLCJDb2xvciI6eyIkaWQiOiIzNjciLCJBIjoyNTUsIlIiOjEyNywiRyI6OTYsIkIiOjB9fSwiTWF4V2lkdGgiOjIwMC4wLCJNYXhIZWlnaHQiOiJJbmZpbml0eSIsIlNtYXJ0Rm9yZWdyb3VuZElzQWN0aXZlIjpmYWxzZSwiSG9yaXpvbnRhbEFsaWdubWVudCI6MC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zNjgiLCJGb250U2V0dGluZ3MiOnsiJGlkIjoiMzY5IiwiRm9udFNpemUiOjEwLCJGb250TmFtZSI6IkNhbGlicmkiLCJJc0JvbGQiOmZhbHNlLCJJc0l0YWxpYyI6ZmFsc2UsIklzVW5kZXJsaW5lZCI6ZmFsc2UsIlBhcmVudFN0eWxlIjpudWxsfSwiQXV0b1NpemUiOjAsIkZvcmVncm91bmQiOnsiJGlkIjoiMzcwIiwiQ29sb3IiOnsiJGlkIjoiMzc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zIn0sIlBhZGRpbmciOnsiJHJlZiI6IjI5NCJ9LCJCYWNrZ3JvdW5kIjp7IiRyZWYiOiIxNzAifSwiSXNWaXNpYmxlIjpmYWxzZSwiV2lkdGgiOjAuMCwiSGVpZ2h0IjowLjAsIkJvcmRlclN0eWxlIjpudWxsLCJQYXJlbnRTdHlsZSI6bnVsbH0sIkRhdGVGb3JtYXQiOnsiJGlkIjoiMz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3MyIsIkZvcm1hdCI6MCwiSXNWaXNpYmxlIjpmYWxzZSwiTGFzdEtub3duVmlzaWJpbGl0eVN0YXRlIjpmYWxzZX0sIklzVmlzaWJsZSI6dHJ1ZSwiUGFyZW50U3R5bGUiOm51bGx9LCJIeXBlcmxpbmsiOnsiJGlkIjoiMzc0IiwiQWRkcmVzcyI6IiIsIlN1YkFkZHJlc3MiOiIifSwiSW1wb3J0SWQiOiIifSx7IiRpZCI6IjM3NSIsIklkIjoiNGJlZTFjYmUtNzI3NS00YTcwLThlYjEtNmVhZWExZDNkNDJjIiwiSW5kZXgiOjE3LCJHcm91cElkIjoiNzZjYTFkZTUtNzZlYS00MzBjLTk3MDctZjllZjRjYjBhMzY2IiwiVGl0bGUiOiJUZXN0IENvbXBsZXRlIiwiRGF0ZVRpbWUiOiIyMDE5LTA1LTE0VDExOjU5OjAwIiwiUGVyY2VudGFnZUNvbXBsZXRlIjpudWxsLCJOb3RlIjpudWxsLCJTdHlsZSI6eyIkaWQiOiIzNzYiLCJUaXRsZVBvc2l0aW9uIjoiUmlnaHQiLCJEYXRlUG9zaXRpb24iOiJMZWZ0IiwiU2hhcGVUeXBlIjoxLCJTaGFwZVNpemUiOjAsIlNoYXBlU3R5bGUiOnsiJGlkIjoiMzc3IiwiTWFyZ2luIjp7IiRyZWYiOiIyNzYifSwiUGFkZGluZyI6eyIkcmVmIjoiMjc3In0sIkJhY2tncm91bmQiOnsiJGlkIjoiMzc4IiwiQ29sb3IiOnsiJGlkIjoiMzc5IiwiQSI6MjU1LCJSIjoyMDYsIkciOjE0NiwiQiI6MH19LCJJc1Zpc2libGUiOnRydWUsIldpZHRoIjoxMi4wLCJIZWlnaHQiOjE0LjAsIkJvcmRlclN0eWxlIjp7IiRpZCI6IjM4MCIsIkxpbmVDb2xvciI6eyIkcmVmIjoiMjgxIn0sIkxpbmVXZWlnaHQiOjAuMCwiTGluZVR5cGUiOjAsIlBhcmVudFN0eWxlIjpudWxsfSwiUGFyZW50U3R5bGUiOm51bGx9LCJUaXRsZVN0eWxlIjp7IiRpZCI6IjM4MSIsIkZvbnRTZXR0aW5ncyI6eyIkaWQiOiIzODIiLCJGb250U2l6ZSI6MTEsIkZvbnROYW1lIjoiQ2FsaWJyaSIsIklzQm9sZCI6dHJ1ZSwiSXNJdGFsaWMiOmZhbHNlLCJJc1VuZGVybGluZWQiOmZhbHNlLCJQYXJlbnRTdHlsZSI6bnVsbH0sIkF1dG9TaXplIjowLCJGb3JlZ3JvdW5kIjp7IiRpZCI6IjM4MyIsIkNvbG9yIjp7IiRpZCI6IjM4NCIsIkEiOjI1NSwiUiI6MTI3LCJHIjo5NiwiQiI6MH19LCJNYXhXaWR0aCI6MjAwLjAsIk1heEhlaWdodCI6IkluZmluaXR5IiwiU21hcnRGb3JlZ3JvdW5kSXNBY3RpdmUiOmZhbHNlLCJIb3Jpem9udGFsQWxpZ25tZW50IjowLCJWZXJ0aWNhbEFsaWdubWVudCI6MCwiU21hcnRGb3JlZ3JvdW5kIjpudWxsLCJCYWNrZ3JvdW5kRmlsbFR5cGUiOjAsIk1hcmdpbiI6eyIkcmVmIjoiMjg3In0sIlBhZGRpbmciOnsiJHJlZiI6IjI4OCJ9LCJCYWNrZ3JvdW5kIjp7IiRyZWYiOiIxNjIifSwiSXNWaXNpYmxlIjp0cnVlLCJXaWR0aCI6MC4wLCJIZWlnaHQiOjAuMCwiQm9yZGVyU3R5bGUiOm51bGwsIlBhcmVudFN0eWxlIjpudWxsfSwiRGF0ZVN0eWxlIjp7IiRpZCI6IjM4NSIsIkZvbnRTZXR0aW5ncyI6eyIkaWQiOiIzODYiLCJGb250U2l6ZSI6MTAsIkZvbnROYW1lIjoiQ2FsaWJyaSIsIklzQm9sZCI6ZmFsc2UsIklzSXRhbGljIjpmYWxzZSwiSXNVbmRlcmxpbmVkIjpmYWxzZSwiUGFyZW50U3R5bGUiOm51bGx9LCJBdXRvU2l6ZSI6MCwiRm9yZWdyb3VuZCI6eyIkaWQiOiIzODciLCJDb2xvciI6eyIkaWQiOiIzODg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yOTMifSwiUGFkZGluZyI6eyIkcmVmIjoiMjk0In0sIkJhY2tncm91bmQiOnsiJHJlZiI6IjE3MCJ9LCJJc1Zpc2libGUiOmZhbHNlLCJXaWR0aCI6MC4wLCJIZWlnaHQiOjAuMCwiQm9yZGVyU3R5bGUiOm51bGwsIlBhcmVudFN0eWxlIjpudWxsfSwiRGF0ZUZvcm1hdCI6eyIkaWQiOiIzO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kwIiwiRm9ybWF0IjowLCJJc1Zpc2libGUiOmZhbHNlLCJMYXN0S25vd25WaXNpYmlsaXR5U3RhdGUiOmZhbHNlfSwiSXNWaXNpYmxlIjp0cnVlLCJQYXJlbnRTdHlsZSI6bnVsbH0sIkh5cGVybGluayI6eyIkaWQiOiIzOTEiLCJBZGRyZXNzIjoiIiwiU3ViQWRkcmVzcyI6IiJ9LCJJbXBvcnRJZCI6IiJ9LHsiJGlkIjoiMzkyIiwiSWQiOiIwOTE5YWU4ZS1mOWNlLTRiYzgtODk3NC05ZmZjNGY4OTJiNTYiLCJJbmRleCI6MTgsIkdyb3VwSWQiOiI3NmNhMWRlNS03NmVhLTQzMGMtOTcwNy1mOWVmNGNiMGEzNjYiLCJUaXRsZSI6Ik1vbml0b3JpbmciLCJEYXRlVGltZSI6IjIwMTktMDYtMjZUMTE6NTk6MDAiLCJQZXJjZW50YWdlQ29tcGxldGUiOm51bGwsIk5vdGUiOm51bGwsIlN0eWxlIjp7IiRpZCI6IjM5MyIsIlRpdGxlUG9zaXRpb24iOiJSaWdodCIsIkRhdGVQb3NpdGlvbiI6IkxlZnQiLCJTaGFwZVR5cGUiOjEsIlNoYXBlU2l6ZSI6MCwiU2hhcGVTdHlsZSI6eyIkaWQiOiIzOTQiLCJNYXJnaW4iOnsiJHJlZiI6IjI3NiJ9LCJQYWRkaW5nIjp7IiRyZWYiOiIyNzcifSwiQmFja2dyb3VuZCI6eyIkaWQiOiIzOTUiLCJDb2xvciI6eyIkaWQiOiIzOTYiLCJBIjoyNTUsIlIiOjIwNiwiRyI6MTQ2LCJCIjowfX0sIklzVmlzaWJsZSI6dHJ1ZSwiV2lkdGgiOjEyLjAsIkhlaWdodCI6MTQuMCwiQm9yZGVyU3R5bGUiOnsiJGlkIjoiMzk3IiwiTGluZUNvbG9yIjp7IiRyZWYiOiIyODEifSwiTGluZVdlaWdodCI6MC4wLCJMaW5lVHlwZSI6MCwiUGFyZW50U3R5bGUiOm51bGx9LCJQYXJlbnRTdHlsZSI6bnVsbH0sIlRpdGxlU3R5bGUiOnsiJGlkIjoiMzk4IiwiRm9udFNldHRpbmdzIjp7IiRpZCI6IjM5OSIsIkZvbnRTaXplIjoxMSwiRm9udE5hbWUiOiJDYWxpYnJpIiwiSXNCb2xkIjp0cnVlLCJJc0l0YWxpYyI6ZmFsc2UsIklzVW5kZXJsaW5lZCI6ZmFsc2UsIlBhcmVudFN0eWxlIjpudWxsfSwiQXV0b1NpemUiOjAsIkZvcmVncm91bmQiOnsiJGlkIjoiNDAwIiwiQ29sb3IiOnsiJGlkIjoiNDAxIiwiQSI6MjU1LCJSIjoxMjcsIkciOjk2LCJCIjowfX0sIk1heFdpZHRoIjoyMDAuMCwiTWF4SGVpZ2h0IjoiSW5maW5pdHkiLCJTbWFydEZvcmVncm91bmRJc0FjdGl2ZSI6ZmFsc2UsIkhvcml6b250YWxBbGlnbm1lbnQiOjA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NDAyIiwiRm9udFNldHRpbmdzIjp7IiRpZCI6IjQwMyIsIkZvbnRTaXplIjoxMCwiRm9udE5hbWUiOiJDYWxpYnJpIiwiSXNCb2xkIjpmYWxzZSwiSXNJdGFsaWMiOmZhbHNlLCJJc1VuZGVybGluZWQiOmZhbHNlLCJQYXJlbnRTdHlsZSI6bnVsbH0sIkF1dG9TaXplIjowLCJGb3JlZ3JvdW5kIjp7IiRpZCI6IjQwNCIsIkNvbG9yIjp7IiRpZCI6IjQw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5MyJ9LCJQYWRkaW5nIjp7IiRyZWYiOiIyOTQifSwiQmFja2dyb3VuZCI6eyIkcmVmIjoiMTcwIn0sIklzVmlzaWJsZSI6ZmFsc2UsIldpZHRoIjowLjAsIkhlaWdodCI6MC4wLCJCb3JkZXJTdHlsZSI6bnVsbCwiUGFyZW50U3R5bGUiOm51bGx9LCJEYXRlRm9ybWF0Ijp7IiRpZCI6IjQ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DciLCJGb3JtYXQiOjAsIklzVmlzaWJsZSI6ZmFsc2UsIkxhc3RLbm93blZpc2liaWxpdHlTdGF0ZSI6ZmFsc2V9LCJJc1Zpc2libGUiOnRydWUsIlBhcmVudFN0eWxlIjpudWxsfSwiSHlwZXJsaW5rIjp7IiRpZCI6IjQwOCIsIkFkZHJlc3MiOiIiLCJTdWJBZGRyZXNzIjoiIn0sIkltcG9ydElkIjoiIn0seyIkaWQiOiI0MDkiLCJJZCI6IjE2YTlmNzgxLWZiY2YtNDM0OC1hOTBkLTQxODM1ZmEzMjQ5ZSIsIkluZGV4IjoxOSwiR3JvdXBJZCI6Ijc2Y2ExZGU1LTc2ZWEtNDMwYy05NzA3LWY5ZWY0Y2IwYTM2NiIsIlRpdGxlIjoiUGhhc2UgU3luYyIsIkRhdGVUaW1lIjoiMjAxOS0wOC0yMFQxMTo1OTowMCIsIlBlcmNlbnRhZ2VDb21wbGV0ZSI6bnVsbCwiTm90ZSI6bnVsbCwiU3R5bGUiOnsiJGlkIjoiNDEwIiwiVGl0bGVQb3NpdGlvbiI6IlJpZ2h0IiwiRGF0ZVBvc2l0aW9uIjoiTGVmdCIsIlNoYXBlVHlwZSI6MSwiU2hhcGVTaXplIjowLCJTaGFwZVN0eWxlIjp7IiRpZCI6IjQxMSIsIk1hcmdpbiI6eyIkcmVmIjoiMjc2In0sIlBhZGRpbmciOnsiJHJlZiI6IjI3NyJ9LCJCYWNrZ3JvdW5kIjp7IiRpZCI6IjQxMiIsIkNvbG9yIjp7IiRpZCI6IjQxMyIsIkEiOjI1NSwiUiI6MjA2LCJHIjoxNDYsIkIiOjB9fSwiSXNWaXNpYmxlIjp0cnVlLCJXaWR0aCI6MTIuMCwiSGVpZ2h0IjoxNC4wLCJCb3JkZXJTdHlsZSI6eyIkaWQiOiI0MTQiLCJMaW5lQ29sb3IiOnsiJHJlZiI6IjI4MSJ9LCJMaW5lV2VpZ2h0IjowLjAsIkxpbmVUeXBlIjowLCJQYXJlbnRTdHlsZSI6bnVsbH0sIlBhcmVudFN0eWxlIjpudWxsfSwiVGl0bGVTdHlsZSI6eyIkaWQiOiI0MTUiLCJGb250U2V0dGluZ3MiOnsiJGlkIjoiNDE2IiwiRm9udFNpemUiOjExLCJGb250TmFtZSI6IkNhbGlicmkiLCJJc0JvbGQiOnRydWUsIklzSXRhbGljIjpmYWxzZSwiSXNVbmRlcmxpbmVkIjpmYWxzZSwiUGFyZW50U3R5bGUiOm51bGx9LCJBdXRvU2l6ZSI6MCwiRm9yZWdyb3VuZCI6eyIkaWQiOiI0MTciLCJDb2xvciI6eyIkaWQiOiI0MTgiLCJBIjoyNTUsIlIiOjEyNywiRyI6OTYsIkIiOjB9fSwiTWF4V2lkdGgiOjIwMC4wLCJNYXhIZWlnaHQiOiJJbmZpbml0eSIsIlNtYXJ0Rm9yZWdyb3VuZElzQWN0aXZlIjpmYWxzZSwiSG9yaXpvbnRhbEFsaWdubWVudCI6MC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0MTkiLCJGb250U2V0dGluZ3MiOnsiJGlkIjoiNDIwIiwiRm9udFNpemUiOjEwLCJGb250TmFtZSI6IkNhbGlicmkiLCJJc0JvbGQiOmZhbHNlLCJJc0l0YWxpYyI6ZmFsc2UsIklzVW5kZXJsaW5lZCI6ZmFsc2UsIlBhcmVudFN0eWxlIjpudWxsfSwiQXV0b1NpemUiOjAsIkZvcmVncm91bmQiOnsiJGlkIjoiNDIxIiwiQ29sb3IiOnsiJGlkIjoiNDI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zIn0sIlBhZGRpbmciOnsiJHJlZiI6IjI5NCJ9LCJCYWNrZ3JvdW5kIjp7IiRyZWYiOiIxNzAifSwiSXNWaXNpYmxlIjpmYWxzZSwiV2lkdGgiOjAuMCwiSGVpZ2h0IjowLjAsIkJvcmRlclN0eWxlIjpudWxsLCJQYXJlbnRTdHlsZSI6bnVsbH0sIkRhdGVGb3JtYXQiOnsiJGlkIjoiNDI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yNCIsIkZvcm1hdCI6MCwiSXNWaXNpYmxlIjpmYWxzZSwiTGFzdEtub3duVmlzaWJpbGl0eVN0YXRlIjpmYWxzZX0sIklzVmlzaWJsZSI6dHJ1ZSwiUGFyZW50U3R5bGUiOm51bGx9LCJIeXBlcmxpbmsiOnsiJGlkIjoiNDI1IiwiQWRkcmVzcyI6IiIsIlN1YkFkZHJlc3MiOiIifSwiSW1wb3J0SWQiOiIifSx7IiRpZCI6IjQyNiIsIklkIjoiZmE4YzFiMWEtZDlmOS00ZjhlLTkwYjMtMjc0MzdmOTAyYTExIiwiSW5kZXgiOjIwLCJHcm91cElkIjoiNzZjYTFkZTUtNzZlYS00MzBjLTk3MDctZjllZjRjYjBhMzY2IiwiVGl0bGUiOiJMb2FkIEJhbGFuY2UiLCJEYXRlVGltZSI6IjIwMTktMTAtMDJUMTE6NTk6MDAiLCJQZXJjZW50YWdlQ29tcGxldGUiOm51bGwsIk5vdGUiOm51bGwsIlN0eWxlIjp7IiRpZCI6IjQyNyIsIlRpdGxlUG9zaXRpb24iOiJSaWdodCIsIkRhdGVQb3NpdGlvbiI6IkxlZnQiLCJTaGFwZVR5cGUiOjEsIlNoYXBlU2l6ZSI6MCwiU2hhcGVTdHlsZSI6eyIkaWQiOiI0MjgiLCJNYXJnaW4iOnsiJHJlZiI6IjI3NiJ9LCJQYWRkaW5nIjp7IiRyZWYiOiIyNzcifSwiQmFja2dyb3VuZCI6eyIkaWQiOiI0MjkiLCJDb2xvciI6eyIkaWQiOiI0MzAiLCJBIjoyNTUsIlIiOjIwNiwiRyI6MTQ2LCJCIjowfX0sIklzVmlzaWJsZSI6dHJ1ZSwiV2lkdGgiOjEyLjAsIkhlaWdodCI6MTQuMCwiQm9yZGVyU3R5bGUiOnsiJGlkIjoiNDMxIiwiTGluZUNvbG9yIjp7IiRyZWYiOiIyODEifSwiTGluZVdlaWdodCI6MC4wLCJMaW5lVHlwZSI6MCwiUGFyZW50U3R5bGUiOm51bGx9LCJQYXJlbnRTdHlsZSI6bnVsbH0sIlRpdGxlU3R5bGUiOnsiJGlkIjoiNDMyIiwiRm9udFNldHRpbmdzIjp7IiRpZCI6IjQzMyIsIkZvbnRTaXplIjoxMSwiRm9udE5hbWUiOiJDYWxpYnJpIiwiSXNCb2xkIjp0cnVlLCJJc0l0YWxpYyI6ZmFsc2UsIklzVW5kZXJsaW5lZCI6ZmFsc2UsIlBhcmVudFN0eWxlIjpudWxsfSwiQXV0b1NpemUiOjAsIkZvcmVncm91bmQiOnsiJGlkIjoiNDM0IiwiQ29sb3IiOnsiJGlkIjoiNDM1IiwiQSI6MjU1LCJSIjoxMjcsIkciOjk2LCJCIjowfX0sIk1heFdpZHRoIjoyMDAuMCwiTWF4SGVpZ2h0IjoiSW5maW5pdHkiLCJTbWFydEZvcmVncm91bmRJc0FjdGl2ZSI6ZmFsc2UsIkhvcml6b250YWxBbGlnbm1lbnQiOjA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NDM2IiwiRm9udFNldHRpbmdzIjp7IiRpZCI6IjQzNyIsIkZvbnRTaXplIjoxMCwiRm9udE5hbWUiOiJDYWxpYnJpIiwiSXNCb2xkIjpmYWxzZSwiSXNJdGFsaWMiOmZhbHNlLCJJc1VuZGVybGluZWQiOmZhbHNlLCJQYXJlbnRTdHlsZSI6bnVsbH0sIkF1dG9TaXplIjowLCJGb3JlZ3JvdW5kIjp7IiRpZCI6IjQzOCIsIkNvbG9yIjp7IiRpZCI6IjQzO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5MyJ9LCJQYWRkaW5nIjp7IiRyZWYiOiIyOTQifSwiQmFja2dyb3VuZCI6eyIkcmVmIjoiMTcwIn0sIklzVmlzaWJsZSI6ZmFsc2UsIldpZHRoIjowLjAsIkhlaWdodCI6MC4wLCJCb3JkZXJTdHlsZSI6bnVsbCwiUGFyZW50U3R5bGUiOm51bGx9LCJEYXRlRm9ybWF0Ijp7IiRpZCI6IjQ0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DEiLCJGb3JtYXQiOjAsIklzVmlzaWJsZSI6ZmFsc2UsIkxhc3RLbm93blZpc2liaWxpdHlTdGF0ZSI6ZmFsc2V9LCJJc1Zpc2libGUiOnRydWUsIlBhcmVudFN0eWxlIjpudWxsfSwiSHlwZXJsaW5rIjp7IiRpZCI6IjQ0MiIsIkFkZHJlc3MiOiIiLCJTdWJBZGRyZXNzIjoiIn0sIkltcG9ydElkIjoiIn1dLCJJZCI6Ijc2Y2ExZGU1LTc2ZWEtNDMwYy05NzA3LWY5ZWY0Y2IwYTM2NiIsIklzU2luZ2xlSXRlbVJvdyI6ZmFsc2V9LHsiJGlkIjoiNDQzIiwiX3Rhc2tzIjpbeyIkaWQiOiI0NDQiLCJfYXR0YWNoZWRNaWxlc3RvbmVzIjpbXSwiVGFza0RlZmluaXRpb24iOnsiJGlkIjoiNDQ1IiwiR3JvdXBOYW1lIjoiNGQxZjIwNzktMjJlNy00N2I3LThiNmMtNjhjOThjMWI2ODMzIiwiU3RhcnREYXRlIjoiMjAxOS0wNS0xMVQwMDowMDowMCIsIkVuZERhdGUiOiIyMDE5LTA2LTMwVDExOjU5OjAwIiwiUGVyY2VudGFnZUNvbXBsZXRlIjpudWxsLCJTdHlsZSI6eyIkaWQiOiI0NDYiLCJTaGFwZSI6NiwiU2hhcGVUaGlja25lc3MiOjEsIkR1cmF0aW9uRm9ybWF0IjowLCJJbmNsdWRlTm9uV29ya2luZ0RheXNJbkR1cmF0aW9uIjpmYWxzZSwiUGVyY2VudGFnZUNvbXBsZXRlU3R5bGUiOnsiJGlkIjoiNDQ3IiwiRm9udFNldHRpbmdzIjp7IiRpZCI6IjQ0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NDkiLCJUb3AiOjAuMCwiTGVmdCI6MC4wLCJSaWdodCI6MC4wLCJCb3R0b20iOjAuMH0sIlBhZGRpbmciOnsiJGlkIjoiNDUwIiwiVG9wIjowLjAsIkxlZnQiOjAuMCwiUmlnaHQiOjAuMCwiQm90dG9tIjowLjB9LCJCYWNrZ3JvdW5kIjp7IiRyZWYiOiIxNCJ9LCJJc1Zpc2libGUiOnRydWUsIldpZHRoIjowLjAsIkhlaWdodCI6MC4wLCJCb3JkZXJTdHlsZSI6eyIkaWQiOiI0NTEiLCJMaW5lQ29sb3IiOm51bGwsIkxpbmVXZWlnaHQiOjAuMCwiTGluZVR5cGUiOjAsIlBhcmVudFN0eWxlIjpudWxsfSwiUGFyZW50U3R5bGUiOm51bGx9LCJEdXJhdGlvblN0eWxlIjp7IiRpZCI6IjQ1MiIsIkZvbnRTZXR0aW5ncyI6eyIkaWQiOiI0NTMiLCJGb250U2l6ZSI6MTAsIkZvbnROYW1lIjoiQ2FsaWJyaSIsIklzQm9sZCI6ZmFsc2UsIklzSXRhbGljIjpmYWxzZSwiSXNVbmRlcmxpbmVkIjpmYWxzZSwiUGFyZW50U3R5bGUiOm51bGx9LCJBdXRvU2l6ZSI6MCwiRm9yZWdyb3VuZCI6eyIkaWQiOiI0NTQiLCJDb2xvciI6eyIkcmVmIjoiMjAifX0sIk1heFdpZHRoIjoyMDAuMCwiTWF4SGVpZ2h0IjoiSW5maW5pdHkiLCJTbWFydEZvcmVncm91bmRJc0FjdGl2ZSI6ZmFsc2UsIkhvcml6b250YWxBbGlnbm1lbnQiOjAsIlZlcnRpY2FsQWxpZ25tZW50IjowLCJTbWFydEZvcmVncm91bmQiOm51bGwsIkJhY2tncm91bmRGaWxsVHlwZSI6MCwiTWFyZ2luIjp7IiRpZCI6IjQ1NSIsIlRvcCI6MC4wLCJMZWZ0IjowLjAsIlJpZ2h0IjowLjAsIkJvdHRvbSI6MC4wfSwiUGFkZGluZyI6eyIkaWQiOiI0NTYiLCJUb3AiOjAuMCwiTGVmdCI6MC4wLCJSaWdodCI6MC4wLCJCb3R0b20iOjAuMH0sIkJhY2tncm91bmQiOnsiJHJlZiI6IjIzIn0sIklzVmlzaWJsZSI6dHJ1ZSwiV2lkdGgiOjAuMCwiSGVpZ2h0IjowLjAsIkJvcmRlclN0eWxlIjp7IiRpZCI6IjQ1NyIsIkxpbmVDb2xvciI6bnVsbCwiTGluZVdlaWdodCI6MC4wLCJMaW5lVHlwZSI6MCwiUGFyZW50U3R5bGUiOm51bGx9LCJQYXJlbnRTdHlsZSI6bnVsbH0sIkhvcml6b250YWxDb25uZWN0b3JTdHlsZSI6eyIkaWQiOiI0NTgiLCJMaW5lQ29sb3IiOnsiJHJlZiI6IjI2In0sIkxpbmVXZWlnaHQiOjEuMCwiTGluZVR5cGUiOjAsIlBhcmVudFN0eWxlIjpudWxsfSwiVmVydGljYWxDb25uZWN0b3JTdHlsZSI6eyIkaWQiOiI0NT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DYwIiwiTWFyZ2luIjp7IiRpZCI6IjQ2MSIsIlRvcCI6MC4wLCJMZWZ0Ijo0LjAsIlJpZ2h0Ijo0LjAsIkJvdHRvbSI6MC4wfSwiUGFkZGluZyI6eyIkaWQiOiI0NjIiLCJUb3AiOjAuMCwiTGVmdCI6MC4wLCJSaWdodCI6MC4wLCJCb3R0b20iOjAuMH0sIkJhY2tncm91bmQiOnsiJGlkIjoiNDYzIiwiQ29sb3IiOnsiJGlkIjoiNDY0IiwiQSI6MjU1LCJSIjoyNTQsIkciOjE4NiwiQiI6MTB9fSwiSXNWaXNpYmxlIjp0cnVlLCJXaWR0aCI6MC4wLCJIZWlnaHQiOjE2LjAsIkJvcmRlclN0eWxlIjp7IiRpZCI6IjQ2NSIsIkxpbmVDb2xvciI6eyIkcmVmIjoiMzcifSwiTGluZVdlaWdodCI6MC4wLCJMaW5lVHlwZSI6MCwiUGFyZW50U3R5bGUiOm51bGx9LCJQYXJlbnRTdHlsZSI6bnVsbH0sIlRpdGxlU3R5bGUiOnsiJGlkIjoiNDY2IiwiRm9udFNldHRpbmdzIjp7IiRpZCI6IjQ2NyIsIkZvbnRTaXplIjoxMSwiRm9udE5hbWUiOiJDYWxpYnJpIiwiSXNCb2xkIjpmYWxzZSwiSXNJdGFsaWMiOmZhbHNlLCJJc1VuZGVybGluZWQiOmZhbHNlLCJQYXJlbnRTdHlsZSI6bnVsbH0sIkF1dG9TaXplIjowLCJGb3JlZ3JvdW5kIjp7IiRpZCI6IjQ2OCIsIkNvbG9yIjp7IiRpZCI6IjQ2OSIsIkEiOjI1NSwiUiI6NzIsIkciOjcyLCJCIjo3Mn19LCJNYXhXaWR0aCI6OTYwLjAsIk1heEhlaWdodCI6IkluZmluaXR5IiwiU21hcnRGb3JlZ3JvdW5kSXNBY3RpdmUiOmZhbHNlLCJIb3Jpem9udGFsQWxpZ25tZW50IjoxLCJWZXJ0aWNhbEFsaWdubWVudCI6MCwiU21hcnRGb3JlZ3JvdW5kIjpudWxsLCJCYWNrZ3JvdW5kRmlsbFR5cGUiOjAsIk1hcmdpbiI6eyIkaWQiOiI0NzAiLCJUb3AiOjAuMCwiTGVmdCI6MC4wLCJSaWdodCI6MC4wLCJCb3R0b20iOjAuMH0sIlBhZGRpbmciOnsiJGlkIjoiNDcxIiwiVG9wIjowLjAsIkxlZnQiOjAuMCwiUmlnaHQiOjAuMCwiQm90dG9tIjowLjB9LCJCYWNrZ3JvdW5kIjp7IiRyZWYiOiI0NSJ9LCJJc1Zpc2libGUiOnRydWUsIldpZHRoIjowLjAsIkhlaWdodCI6MC4wLCJCb3JkZXJTdHlsZSI6eyIkaWQiOiI0NzIiLCJMaW5lQ29sb3IiOm51bGwsIkxpbmVXZWlnaHQiOjAuMCwiTGluZVR5cGUiOjAsIlBhcmVudFN0eWxlIjpudWxsfSwiUGFyZW50U3R5bGUiOm51bGx9LCJEYXRlU3R5bGUiOnsiJGlkIjoiNDczIiwiRm9udFNldHRpbmdzIjp7IiRpZCI6IjQ3NCIsIkZvbnRTaXplIjoxMCwiRm9udE5hbWUiOiJDYWxpYnJpIiwiSXNCb2xkIjpmYWxzZSwiSXNJdGFsaWMiOmZhbHNlLCJJc1VuZGVybGluZWQiOmZhbHNlLCJQYXJlbnRTdHlsZSI6bnVsbH0sIkF1dG9TaXplIjowLCJGb3JlZ3JvdW5kIjp7IiRpZCI6IjQ3NSIsIkNvbG9yIjp7IiRpZCI6IjQ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c3IiwiVG9wIjowLjAsIkxlZnQiOjAuMCwiUmlnaHQiOjAuMCwiQm90dG9tIjowLjB9LCJQYWRkaW5nIjp7IiRpZCI6IjQ3OCIsIlRvcCI6MC4wLCJMZWZ0IjowLjAsIlJpZ2h0IjowLjAsIkJvdHRvbSI6MC4wfSwiQmFja2dyb3VuZCI6eyIkcmVmIjoiNTMifSwiSXNWaXNpYmxlIjp0cnVlLCJXaWR0aCI6MC4wLCJIZWlnaHQiOjAuMCwiQm9yZGVyU3R5bGUiOnsiJGlkIjoiNDc5IiwiTGluZUNvbG9yIjpudWxsLCJMaW5lV2VpZ2h0IjowLjAsIkxpbmVUeXBlIjowLCJQYXJlbnRTdHlsZSI6bnVsbH0sIlBhcmVudFN0eWxlIjpudWxsfSwiRGF0ZUZvcm1hdCI6eyIkaWQiOiI0O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gxIiwiRm9ybWF0IjowLCJJc1Zpc2libGUiOmZhbHNlLCJMYXN0S25vd25WaXNpYmlsaXR5U3RhdGUiOmZhbHNlfSwiSXNWaXNpYmxlIjp0cnVlLCJQYXJlbnRTdHlsZSI6bnVsbH0sIkluZGV4IjoyMSwiU21hcnREdXJhdGlvbkFjdGl2YXRlZCI6ZmFsc2UsIkRhdGVGb3JtYXQiOnsiJHJlZiI6IjQ4MCJ9LCJXZWVrTnVtYmVyaW5nIjp7IiRpZCI6IjQ4MiIsIkZvcm1hdCI6MCwiSXNWaXNpYmxlIjpmYWxzZSwiTGFzdEtub3duVmlzaWJpbGl0eVN0YXRlIjpmYWxzZX0sIklkIjoiMTU0OGE0NTktMjlkNS00MmYwLThlYmItYzM2NDY5MGUzODY1IiwiSW1wb3J0SWQiOm51bGwsIlRpdGxlIjoiSW50ZWdyYXRpb24gSSIsIk5vdGUiOm51bGwsIkh5cGVybGluayI6eyIkaWQiOiI0ODMiLCJBZGRyZXNzIjoiIiwiU3ViQWRkcmVzcyI6IiJ9LCJJc0NoYW5nZWQiOmZhbHNlLCJJc05ldyI6ZmFsc2V9fSx7IiRpZCI6IjQ4NCIsIl9hdHRhY2hlZE1pbGVzdG9uZXMiOltdLCJUYXNrRGVmaW5pdGlvbiI6eyIkaWQiOiI0ODUiLCJHcm91cE5hbWUiOiI0ZDFmMjA3OS0yMmU3LTQ3YjctOGI2Yy02OGM5OGMxYjY4MzMiLCJTdGFydERhdGUiOiIyMDE5LTA2LTMwVDAwOjAwOjAwIiwiRW5kRGF0ZSI6IjIwMTktMDgtMTdUMTE6NTk6MDAiLCJQZXJjZW50YWdlQ29tcGxldGUiOm51bGwsIlN0eWxlIjp7IiRpZCI6IjQ4NiIsIlNoYXBlIjo2LCJTaGFwZVRoaWNrbmVzcyI6MSwiRHVyYXRpb25Gb3JtYXQiOjAsIkluY2x1ZGVOb25Xb3JraW5nRGF5c0luRHVyYXRpb24iOmZhbHNlLCJQZXJjZW50YWdlQ29tcGxldGVTdHlsZSI6eyIkaWQiOiI0ODciLCJGb250U2V0dGluZ3MiOnsiJGlkIjoiNDg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Q4OSIsIlRvcCI6MC4wLCJMZWZ0IjowLjAsIlJpZ2h0IjowLjAsIkJvdHRvbSI6MC4wfSwiUGFkZGluZyI6eyIkaWQiOiI0OTAiLCJUb3AiOjAuMCwiTGVmdCI6MC4wLCJSaWdodCI6MC4wLCJCb3R0b20iOjAuMH0sIkJhY2tncm91bmQiOnsiJHJlZiI6IjE0In0sIklzVmlzaWJsZSI6dHJ1ZSwiV2lkdGgiOjAuMCwiSGVpZ2h0IjowLjAsIkJvcmRlclN0eWxlIjp7IiRpZCI6IjQ5MSIsIkxpbmVDb2xvciI6bnVsbCwiTGluZVdlaWdodCI6MC4wLCJMaW5lVHlwZSI6MCwiUGFyZW50U3R5bGUiOm51bGx9LCJQYXJlbnRTdHlsZSI6bnVsbH0sIkR1cmF0aW9uU3R5bGUiOnsiJGlkIjoiNDkyIiwiRm9udFNldHRpbmdzIjp7IiRpZCI6IjQ5MyIsIkZvbnRTaXplIjoxMCwiRm9udE5hbWUiOiJDYWxpYnJpIiwiSXNCb2xkIjpmYWxzZSwiSXNJdGFsaWMiOmZhbHNlLCJJc1VuZGVybGluZWQiOmZhbHNlLCJQYXJlbnRTdHlsZSI6bnVsbH0sIkF1dG9TaXplIjowLCJGb3JlZ3JvdW5kIjp7IiRpZCI6IjQ5NCIsIkNvbG9yIjp7IiRyZWYiOiIyMCJ9fSwiTWF4V2lkdGgiOjIwMC4wLCJNYXhIZWlnaHQiOiJJbmZpbml0eSIsIlNtYXJ0Rm9yZWdyb3VuZElzQWN0aXZlIjpmYWxzZSwiSG9yaXpvbnRhbEFsaWdubWVudCI6MCwiVmVydGljYWxBbGlnbm1lbnQiOjAsIlNtYXJ0Rm9yZWdyb3VuZCI6bnVsbCwiQmFja2dyb3VuZEZpbGxUeXBlIjowLCJNYXJnaW4iOnsiJGlkIjoiNDk1IiwiVG9wIjowLjAsIkxlZnQiOjAuMCwiUmlnaHQiOjAuMCwiQm90dG9tIjowLjB9LCJQYWRkaW5nIjp7IiRpZCI6IjQ5NiIsIlRvcCI6MC4wLCJMZWZ0IjowLjAsIlJpZ2h0IjowLjAsIkJvdHRvbSI6MC4wfSwiQmFja2dyb3VuZCI6eyIkcmVmIjoiMjMifSwiSXNWaXNpYmxlIjp0cnVlLCJXaWR0aCI6MC4wLCJIZWlnaHQiOjAuMCwiQm9yZGVyU3R5bGUiOnsiJGlkIjoiNDk3IiwiTGluZUNvbG9yIjpudWxsLCJMaW5lV2VpZ2h0IjowLjAsIkxpbmVUeXBlIjowLCJQYXJlbnRTdHlsZSI6bnVsbH0sIlBhcmVudFN0eWxlIjpudWxsfSwiSG9yaXpvbnRhbENvbm5lY3RvclN0eWxlIjp7IiRpZCI6IjQ5OCIsIkxpbmVDb2xvciI6eyIkcmVmIjoiMjYifSwiTGluZVdlaWdodCI6MS4wLCJMaW5lVHlwZSI6MCwiUGFyZW50U3R5bGUiOm51bGx9LCJWZXJ0aWNhbENvbm5lY3RvclN0eWxlIjp7IiRpZCI6IjQ5O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1MDAiLCJNYXJnaW4iOnsiJGlkIjoiNTAxIiwiVG9wIjowLjAsIkxlZnQiOjQuMCwiUmlnaHQiOjQuMCwiQm90dG9tIjowLjB9LCJQYWRkaW5nIjp7IiRpZCI6IjUwMiIsIlRvcCI6MC4wLCJMZWZ0IjowLjAsIlJpZ2h0IjowLjAsIkJvdHRvbSI6MC4wfSwiQmFja2dyb3VuZCI6eyIkaWQiOiI1MDMiLCJDb2xvciI6eyIkaWQiOiI1MDQiLCJBIjoyNTUsIlIiOjI1NCwiRyI6MTg2LCJCIjoxMH19LCJJc1Zpc2libGUiOnRydWUsIldpZHRoIjowLjAsIkhlaWdodCI6MTYuMCwiQm9yZGVyU3R5bGUiOnsiJGlkIjoiNTA1IiwiTGluZUNvbG9yIjp7IiRyZWYiOiIzNyJ9LCJMaW5lV2VpZ2h0IjowLjAsIkxpbmVUeXBlIjowLCJQYXJlbnRTdHlsZSI6bnVsbH0sIlBhcmVudFN0eWxlIjpudWxsfSwiVGl0bGVTdHlsZSI6eyIkaWQiOiI1MDYiLCJGb250U2V0dGluZ3MiOnsiJGlkIjoiNTA3IiwiRm9udFNpemUiOjExLCJGb250TmFtZSI6IkNhbGlicmkiLCJJc0JvbGQiOmZhbHNlLCJJc0l0YWxpYyI6ZmFsc2UsIklzVW5kZXJsaW5lZCI6ZmFsc2UsIlBhcmVudFN0eWxlIjpudWxsfSwiQXV0b1NpemUiOjAsIkZvcmVncm91bmQiOnsiJGlkIjoiNTA4IiwiQ29sb3IiOnsiJGlkIjoiNTA5IiwiQSI6MjU1LCJSIjo3MiwiRyI6NzIsIkIiOjcyfX0sIk1heFdpZHRoIjo5NjAuMCwiTWF4SGVpZ2h0IjoiSW5maW5pdHkiLCJTbWFydEZvcmVncm91bmRJc0FjdGl2ZSI6ZmFsc2UsIkhvcml6b250YWxBbGlnbm1lbnQiOjEsIlZlcnRpY2FsQWxpZ25tZW50IjowLCJTbWFydEZvcmVncm91bmQiOm51bGwsIkJhY2tncm91bmRGaWxsVHlwZSI6MCwiTWFyZ2luIjp7IiRpZCI6IjUxMCIsIlRvcCI6MC4wLCJMZWZ0IjowLjAsIlJpZ2h0IjowLjAsIkJvdHRvbSI6MC4wfSwiUGFkZGluZyI6eyIkaWQiOiI1MTEiLCJUb3AiOjAuMCwiTGVmdCI6MC4wLCJSaWdodCI6MC4wLCJCb3R0b20iOjAuMH0sIkJhY2tncm91bmQiOnsiJHJlZiI6IjQ1In0sIklzVmlzaWJsZSI6dHJ1ZSwiV2lkdGgiOjAuMCwiSGVpZ2h0IjowLjAsIkJvcmRlclN0eWxlIjp7IiRpZCI6IjUxMiIsIkxpbmVDb2xvciI6bnVsbCwiTGluZVdlaWdodCI6MC4wLCJMaW5lVHlwZSI6MCwiUGFyZW50U3R5bGUiOm51bGx9LCJQYXJlbnRTdHlsZSI6bnVsbH0sIkRhdGVTdHlsZSI6eyIkaWQiOiI1MTMiLCJGb250U2V0dGluZ3MiOnsiJGlkIjoiNTE0IiwiRm9udFNpemUiOjEwLCJGb250TmFtZSI6IkNhbGlicmkiLCJJc0JvbGQiOmZhbHNlLCJJc0l0YWxpYyI6ZmFsc2UsIklzVW5kZXJsaW5lZCI6ZmFsc2UsIlBhcmVudFN0eWxlIjpudWxsfSwiQXV0b1NpemUiOjAsIkZvcmVncm91bmQiOnsiJGlkIjoiNTE1IiwiQ29sb3IiOnsiJGlkIjoiNTE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MTciLCJUb3AiOjAuMCwiTGVmdCI6MC4wLCJSaWdodCI6MC4wLCJCb3R0b20iOjAuMH0sIlBhZGRpbmciOnsiJGlkIjoiNTE4IiwiVG9wIjowLjAsIkxlZnQiOjAuMCwiUmlnaHQiOjAuMCwiQm90dG9tIjowLjB9LCJCYWNrZ3JvdW5kIjp7IiRyZWYiOiI1MyJ9LCJJc1Zpc2libGUiOnRydWUsIldpZHRoIjowLjAsIkhlaWdodCI6MC4wLCJCb3JkZXJTdHlsZSI6eyIkaWQiOiI1MTkiLCJMaW5lQ29sb3IiOm51bGwsIkxpbmVXZWlnaHQiOjAuMCwiTGluZVR5cGUiOjAsIlBhcmVudFN0eWxlIjpudWxsfSwiUGFyZW50U3R5bGUiOm51bGx9LCJEYXRlRm9ybWF0Ijp7IiRpZCI6IjUy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EiLCJGb3JtYXQiOjAsIklzVmlzaWJsZSI6ZmFsc2UsIkxhc3RLbm93blZpc2liaWxpdHlTdGF0ZSI6ZmFsc2V9LCJJc1Zpc2libGUiOnRydWUsIlBhcmVudFN0eWxlIjpudWxsfSwiSW5kZXgiOjIyLCJTbWFydER1cmF0aW9uQWN0aXZhdGVkIjpmYWxzZSwiRGF0ZUZvcm1hdCI6eyIkcmVmIjoiNTIwIn0sIldlZWtOdW1iZXJpbmciOnsiJGlkIjoiNTIyIiwiRm9ybWF0IjowLCJJc1Zpc2libGUiOmZhbHNlLCJMYXN0S25vd25WaXNpYmlsaXR5U3RhdGUiOmZhbHNlfSwiSWQiOiI1MjZkZTViNi05ZTk3LTQ5N2YtOWE1Ni0yNWQ0NTNiZWI2MjMiLCJJbXBvcnRJZCI6bnVsbCwiVGl0bGUiOiJJbnRlZ3JhdGlvbiBJSSIsIk5vdGUiOm51bGwsIkh5cGVybGluayI6eyIkaWQiOiI1MjMiLCJBZGRyZXNzIjoiIiwiU3ViQWRkcmVzcyI6IiJ9LCJJc0NoYW5nZWQiOmZhbHNlLCJJc05ldyI6ZmFsc2V9fSx7IiRpZCI6IjUyNCIsIl9hdHRhY2hlZE1pbGVzdG9uZXMiOltdLCJUYXNrRGVmaW5pdGlvbiI6eyIkaWQiOiI1MjUiLCJHcm91cE5hbWUiOiI0ZDFmMjA3OS0yMmU3LTQ3YjctOGI2Yy02OGM5OGMxYjY4MzMiLCJTdGFydERhdGUiOiIyMDE5LTA4LTE4VDAwOjAwOjAwWiIsIkVuZERhdGUiOiIyMDE5LTEwLTA0VDExOjU5OjAwIiwiUGVyY2VudGFnZUNvbXBsZXRlIjpudWxsLCJTdHlsZSI6eyIkaWQiOiI1MjYiLCJTaGFwZSI6NiwiU2hhcGVUaGlja25lc3MiOjEsIkR1cmF0aW9uRm9ybWF0IjowLCJJbmNsdWRlTm9uV29ya2luZ0RheXNJbkR1cmF0aW9uIjpmYWxzZSwiUGVyY2VudGFnZUNvbXBsZXRlU3R5bGUiOnsiJGlkIjoiNTI3IiwiRm9udFNldHRpbmdzIjp7IiRpZCI6IjUy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yZWYiOiIxNCJ9LCJJc1Zpc2libGUiOnRydWUsIldpZHRoIjowLjAsIkhlaWdodCI6MC4wLCJCb3JkZXJTdHlsZSI6eyIkaWQiOiI1MzEiLCJMaW5lQ29sb3IiOm51bGwsIkxpbmVXZWlnaHQiOjAuMCwiTGluZVR5cGUiOjAsIlBhcmVudFN0eWxlIjpudWxsfSwiUGFyZW50U3R5bGUiOm51bGx9LCJEdXJhdGlvblN0eWxlIjp7IiRpZCI6IjUzMiIsIkZvbnRTZXR0aW5ncyI6eyIkaWQiOiI1MzMiLCJGb250U2l6ZSI6MTAsIkZvbnROYW1lIjoiQ2FsaWJyaSIsIklzQm9sZCI6ZmFsc2UsIklzSXRhbGljIjpmYWxzZSwiSXNVbmRlcmxpbmVkIjpmYWxzZSwiUGFyZW50U3R5bGUiOm51bGx9LCJBdXRvU2l6ZSI6MCwiRm9yZWdyb3VuZCI6eyIkaWQiOiI1MzQiLCJDb2xvciI6eyIkcmVmIjoiMjAifX0sIk1heFdpZHRoIjoyMDAuMCwiTWF4SGVpZ2h0IjoiSW5maW5pdHkiLCJTbWFydEZvcmVncm91bmRJc0FjdGl2ZSI6ZmFsc2UsIkhvcml6b250YWxBbGlnbm1lbnQiOjAsIlZlcnRpY2FsQWxpZ25tZW50IjowLCJTbWFydEZvcmVncm91bmQiOm51bGwsIkJhY2tncm91bmRGaWxsVHlwZSI6MCwiTWFyZ2luIjp7IiRpZCI6IjUzNSIsIlRvcCI6MC4wLCJMZWZ0IjowLjAsIlJpZ2h0IjowLjAsIkJvdHRvbSI6MC4wfSwiUGFkZGluZyI6eyIkaWQiOiI1MzYiLCJUb3AiOjAuMCwiTGVmdCI6MC4wLCJSaWdodCI6MC4wLCJCb3R0b20iOjAuMH0sIkJhY2tncm91bmQiOnsiJHJlZiI6IjIzIn0sIklzVmlzaWJsZSI6dHJ1ZSwiV2lkdGgiOjAuMCwiSGVpZ2h0IjowLjAsIkJvcmRlclN0eWxlIjp7IiRpZCI6IjUzNyIsIkxpbmVDb2xvciI6bnVsbCwiTGluZVdlaWdodCI6MC4wLCJMaW5lVHlwZSI6MCwiUGFyZW50U3R5bGUiOm51bGx9LCJQYXJlbnRTdHlsZSI6bnVsbH0sIkhvcml6b250YWxDb25uZWN0b3JTdHlsZSI6eyIkaWQiOiI1MzgiLCJMaW5lQ29sb3IiOnsiJHJlZiI6IjI2In0sIkxpbmVXZWlnaHQiOjEuMCwiTGluZVR5cGUiOjAsIlBhcmVudFN0eWxlIjpudWxsfSwiVmVydGljYWxDb25uZWN0b3JTdHlsZSI6eyIkaWQiOiI1Mz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TQwIiwiTWFyZ2luIjp7IiRpZCI6IjU0MSIsIlRvcCI6MC4wLCJMZWZ0Ijo0LjAsIlJpZ2h0Ijo0LjAsIkJvdHRvbSI6MC4wfSwiUGFkZGluZyI6eyIkaWQiOiI1NDIiLCJUb3AiOjAuMCwiTGVmdCI6MC4wLCJSaWdodCI6MC4wLCJCb3R0b20iOjAuMH0sIkJhY2tncm91bmQiOnsiJGlkIjoiNTQzIiwiQ29sb3IiOnsiJGlkIjoiNTQ0IiwiQSI6MjU1LCJSIjoyNTQsIkciOjE4NiwiQiI6MTB9fSwiSXNWaXNpYmxlIjp0cnVlLCJXaWR0aCI6MC4wLCJIZWlnaHQiOjE2LjAsIkJvcmRlclN0eWxlIjp7IiRpZCI6IjU0NSIsIkxpbmVDb2xvciI6eyIkcmVmIjoiMzcifSwiTGluZVdlaWdodCI6MC4wLCJMaW5lVHlwZSI6MCwiUGFyZW50U3R5bGUiOm51bGx9LCJQYXJlbnRTdHlsZSI6bnVsbH0sIlRpdGxlU3R5bGUiOnsiJGlkIjoiNTQ2IiwiRm9udFNldHRpbmdzIjp7IiRpZCI6IjU0NyIsIkZvbnRTaXplIjoxMSwiRm9udE5hbWUiOiJDYWxpYnJpIiwiSXNCb2xkIjpmYWxzZSwiSXNJdGFsaWMiOmZhbHNlLCJJc1VuZGVybGluZWQiOmZhbHNlLCJQYXJlbnRTdHlsZSI6bnVsbH0sIkF1dG9TaXplIjowLCJGb3JlZ3JvdW5kIjp7IiRpZCI6IjU0OCIsIkNvbG9yIjp7IiRpZCI6IjU0OSIsIkEiOjI1NSwiUiI6NzIsIkciOjcyLCJCIjo3Mn19LCJNYXhXaWR0aCI6OTYwLjAsIk1heEhlaWdodCI6IkluZmluaXR5IiwiU21hcnRGb3JlZ3JvdW5kSXNBY3RpdmUiOmZhbHNlLCJIb3Jpem9udGFsQWxpZ25tZW50IjoxLCJWZXJ0aWNhbEFsaWdubWVudCI6MCwiU21hcnRGb3JlZ3JvdW5kIjpudWxsLCJCYWNrZ3JvdW5kRmlsbFR5cGUiOjAsIk1hcmdpbiI6eyIkaWQiOiI1NTAiLCJUb3AiOjAuMCwiTGVmdCI6MC4wLCJSaWdodCI6MC4wLCJCb3R0b20iOjAuMH0sIlBhZGRpbmciOnsiJGlkIjoiNTUxIiwiVG9wIjowLjAsIkxlZnQiOjAuMCwiUmlnaHQiOjAuMCwiQm90dG9tIjowLjB9LCJCYWNrZ3JvdW5kIjp7IiRyZWYiOiI0NSJ9LCJJc1Zpc2libGUiOnRydWUsIldpZHRoIjowLjAsIkhlaWdodCI6MC4wLCJCb3JkZXJTdHlsZSI6eyIkaWQiOiI1NTIiLCJMaW5lQ29sb3IiOm51bGwsIkxpbmVXZWlnaHQiOjAuMCwiTGluZVR5cGUiOjAsIlBhcmVudFN0eWxlIjpudWxsfSwiUGFyZW50U3R5bGUiOm51bGx9LCJEYXRlU3R5bGUiOnsiJGlkIjoiNTUzIiwiRm9udFNldHRpbmdzIjp7IiRpZCI6IjU1NCIsIkZvbnRTaXplIjoxMCwiRm9udE5hbWUiOiJDYWxpYnJpIiwiSXNCb2xkIjpmYWxzZSwiSXNJdGFsaWMiOmZhbHNlLCJJc1VuZGVybGluZWQiOmZhbHNlLCJQYXJlbnRTdHlsZSI6bnVsbH0sIkF1dG9TaXplIjowLCJGb3JlZ3JvdW5kIjp7IiRpZCI6IjU1NSIsIkNvbG9yIjp7IiRpZCI6IjU1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U3IiwiVG9wIjowLjAsIkxlZnQiOjAuMCwiUmlnaHQiOjAuMCwiQm90dG9tIjowLjB9LCJQYWRkaW5nIjp7IiRpZCI6IjU1OCIsIlRvcCI6MC4wLCJMZWZ0IjowLjAsIlJpZ2h0IjowLjAsIkJvdHRvbSI6MC4wfSwiQmFja2dyb3VuZCI6eyIkcmVmIjoiNTMifSwiSXNWaXNpYmxlIjp0cnVlLCJXaWR0aCI6MC4wLCJIZWlnaHQiOjAuMCwiQm9yZGVyU3R5bGUiOnsiJGlkIjoiNTU5IiwiTGluZUNvbG9yIjpudWxsLCJMaW5lV2VpZ2h0IjowLjAsIkxpbmVUeXBlIjowLCJQYXJlbnRTdHlsZSI6bnVsbH0sIlBhcmVudFN0eWxlIjpudWxsfSwiRGF0ZUZvcm1hdCI6eyIkaWQiOiI1N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YxIiwiRm9ybWF0IjowLCJJc1Zpc2libGUiOmZhbHNlLCJMYXN0S25vd25WaXNpYmlsaXR5U3RhdGUiOmZhbHNlfSwiSXNWaXNpYmxlIjp0cnVlLCJQYXJlbnRTdHlsZSI6bnVsbH0sIkluZGV4IjoyMywiU21hcnREdXJhdGlvbkFjdGl2YXRlZCI6ZmFsc2UsIkRhdGVGb3JtYXQiOnsiJHJlZiI6IjU2MCJ9LCJXZWVrTnVtYmVyaW5nIjp7IiRpZCI6IjU2MiIsIkZvcm1hdCI6MCwiSXNWaXNpYmxlIjpmYWxzZSwiTGFzdEtub3duVmlzaWJpbGl0eVN0YXRlIjpmYWxzZX0sIklkIjoiMmU5MjFlOTUtY2Q4ZC00YjEzLWExMzUtMDBiYzdiMjFiZjRjIiwiSW1wb3J0SWQiOm51bGwsIlRpdGxlIjoiSW50ZWdyYXRpb24gSUlJIiwiTm90ZSI6bnVsbCwiSHlwZXJsaW5rIjp7IiRpZCI6IjU2MyIsIkFkZHJlc3MiOiIiLCJTdWJBZGRyZXNzIjoiIn0sIklzQ2hhbmdlZCI6ZmFsc2UsIklzTmV3IjpmYWxzZX19XSwiX21pbGVzdG9uZXMiOltdLCJJZCI6IjRkMWYyMDc5LTIyZTctNDdiNy04YjZjLTY4Yzk4YzFiNjgzMyIsIklzU2luZ2xlSXRlbVJvdyI6ZmFsc2V9XSwiSW5kZXgiOjAsIklkIjoiNjQ0YWJhY2MtY2Q0Yy00MTA2LWJjNWMtMGUxNTYwMjI1MjczIiwiSGVhZGVyVGV4dCI6bnVsbCwiSXNEZWZhdWx0Ijp0cnVlLCJTdHlsZSI6eyIkaWQiOiI1NjQiLCJIZWFkZXJTdHlsZSI6eyIkaWQiOiI1NjUiLCJUZXh0U3R5bGUiOnsiJGlkIjoiNTY2IiwiRm9udFNldHRpbmdzIjp7IiRpZCI6IjU2NyIsIkZvbnRTaXplIjoxMSwiRm9udE5hbWUiOiJDYWxpYnJpIiwiSXNCb2xkIjpmYWxzZSwiSXNJdGFsaWMiOmZhbHNlLCJJc1VuZGVybGluZWQiOmZhbHNlLCJQYXJlbnRTdHlsZSI6bnVsbH0sIkF1dG9TaXplIjoyLCJGb3JlZ3JvdW5kIjp7IiRpZCI6IjU2OCIsIkNvbG9yIjp7IiRpZCI6IjU2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U3MCIsIlRvcCI6MC4wLCJMZWZ0IjowLjAsIlJpZ2h0IjowLjAsIkJvdHRvbSI6MC4wfSwiUGFkZGluZyI6eyIkaWQiOiI1NzEiLCJUb3AiOjAuMCwiTGVmdCI6MC4wLCJSaWdodCI6MC4wLCJCb3R0b20iOjAuMH0sIkJhY2tncm91bmQiOm51bGwsIklzVmlzaWJsZSI6dHJ1ZSwiV2lkdGgiOjAuMCwiSGVpZ2h0IjowLjAsIkJvcmRlclN0eWxlIjpudWxsLCJQYXJlbnRTdHlsZSI6bnVsbH0sIlJlY3RhbmdsZVN0eWxlIjp7IiRpZCI6IjU3MiIsIk1hcmdpbiI6eyIkaWQiOiI1NzMiLCJUb3AiOjAuMCwiTGVmdCI6MC4wLCJSaWdodCI6MC4wLCJCb3R0b20iOjAuMH0sIlBhZGRpbmciOnsiJGlkIjoiNTc0IiwiVG9wIjowLjAsIkxlZnQiOjAuMCwiUmlnaHQiOjAuMCwiQm90dG9tIjowLjB9LCJCYWNrZ3JvdW5kIjp7IiRpZCI6IjU3NSIsIkNvbG9yIjp7IiRpZCI6IjU3NiIsIkEiOjYzLCJSIjoyNTUsIkciOjE5MiwiQiI6MH19LCJJc1Zpc2libGUiOnRydWUsIldpZHRoIjowLjAsIkhlaWdodCI6MC4wLCJCb3JkZXJTdHlsZSI6eyIkaWQiOiI1NzciLCJMaW5lQ29sb3IiOnsiJGlkIjoiNTc4IiwiJHR5cGUiOiJOTFJFLkNvbW1vbi5Eb20uU29saWRDb2xvckJydXNoLCBOTFJFLkNvbW1vbiIsIkNvbG9yIjp7IiRpZCI6IjU3OSIsIkEiOjI1NSwiUiI6MjU1LCJHIjowLCJCIjowfX0sIkxpbmVXZWlnaHQiOjAuMCwiTGluZVR5cGUiOjAsIlBhcmVudFN0eWxlIjpudWxsfSwiUGFyZW50U3R5bGUiOm51bGx9LCJNYXJnaW4iOnsiJGlkIjoiNTgwIiwiVG9wIjowLjAsIkxlZnQiOjAuMCwiUmlnaHQiOjAuMCwiQm90dG9tIjowLjB9LCJQYWRkaW5nIjp7IiRpZCI6IjU4MSIsIlRvcCI6MC4wLCJMZWZ0IjowLjAsIlJpZ2h0IjowLjAsIkJvdHRvbSI6MC4wfSwiQmFja2dyb3VuZCI6bnVsbCwiSXNWaXNpYmxlIjp0cnVlLCJXaWR0aCI6MC4wLCJIZWlnaHQiOjAuMCwiQm9yZGVyU3R5bGUiOm51bGwsIlBhcmVudFN0eWxlIjpudWxsfSwiQmFja2dyb3VuZFN0eWxlIjp7IiRpZCI6IjU4MiIsIk1hcmdpbiI6eyIkaWQiOiI1ODMiLCJUb3AiOjAuMCwiTGVmdCI6MC4wLCJSaWdodCI6MC4wLCJCb3R0b20iOjAuMH0sIlBhZGRpbmciOnsiJGlkIjoiNTg0IiwiVG9wIjowLjAsIkxlZnQiOjAuMCwiUmlnaHQiOjAuMCwiQm90dG9tIjowLjB9LCJCYWNrZ3JvdW5kIjp7IiRpZCI6IjU4NSIsIkNvbG9yIjp7IiRpZCI6IjU4NiIsIkEiOjUxLCJSIjoxNTUsIkciOjE4NywiQiI6ODl9fSwiSXNWaXNpYmxlIjp0cnVlLCJXaWR0aCI6MC4wLCJIZWlnaHQiOjAuMCwiQm9yZGVyU3R5bGUiOnsiJGlkIjoiNTg3IiwiTGluZUNvbG9yIjp7IiRpZCI6IjU4OCIsIiR0eXBlIjoiTkxSRS5Db21tb24uRG9tLlNvbGlkQ29sb3JCcnVzaCwgTkxSRS5Db21tb24iLCJDb2xvciI6eyIkaWQiOiI1ODkiLCJBIjoyNTUsIlIiOjI1NSwiRyI6MCwiQiI6MH19LCJMaW5lV2VpZ2h0IjowLjAsIkxpbmVUeXBlIjowLCJQYXJlbnRTdHlsZSI6bnVsbH0sIlBhcmVudFN0eWxlIjpudWxsfSwiTWFyZ2luIjp7IiRpZCI6IjU5MCIsIlRvcCI6MC4wLCJMZWZ0IjowLjAsIlJpZ2h0IjowLjAsIkJvdHRvbSI6MC4wfSwiUGFkZGluZyI6eyIkaWQiOiI1OTEiLCJUb3AiOjAuMCwiTGVmdCI6MC4wLCJSaWdodCI6MC4wLCJCb3R0b20iOjAuMH0sIklzVmlzaWJsZSI6dHJ1ZSwiV2lkdGgiOjAuMCwiSGVpZ2h0IjowLjAsIkJvcmRlclN0eWxlIjpudWxsLCJQYXJlbnRTdHlsZSI6bnVsbH19XSwiSWQiOiIyMDdkZDMyNy0xZTM0LTQ2MDMtODQzMC1hNzc2NDc2NTQzZTciLCJJbmRleCI6MTUsIkhlYWRlclRleHQiOiJUZXN0IiwiU3R5bGUiOnsiJGlkIjoiNTkyIiwiSGVhZGVyU3R5bGUiOnsiJGlkIjoiNTkzIiwiVGV4dElzVmVydGljYWwiOmZhbHNlLCJUZXh0U3R5bGUiOnsiJGlkIjoiNTk0IiwiRm9udFNldHRpbmdzIjp7IiRpZCI6IjU5NSIsIkZvbnRTaXplIjoxMCwiRm9udE5hbWUiOiJGcmFua2xpbiBHb3RoaWMgTWVkaXVtIiwiSXNCb2xkIjpmYWxzZSwiSXNJdGFsaWMiOmZhbHNlLCJJc1VuZGVybGluZWQiOmZhbHNlLCJQYXJlbnRTdHlsZSI6bnVsbH0sIkF1dG9TaXplIjowLCJGb3JlZ3JvdW5kIjp7IiRpZCI6IjU5NiIsIkNvbG9yIjp7IiRpZCI6IjU5NyIsIkEiOjI1NSwiUiI6MTE4LCJHIjo5MCwiQiI6MH19LCJNYXhXaWR0aCI6MC4wLCJNYXhIZWlnaHQiOjAuMCwiU21hcnRGb3JlZ3JvdW5kSXNBY3RpdmUiOmZhbHNlLCJIb3Jpem9udGFsQWxpZ25tZW50IjowLCJWZXJ0aWNhbEFsaWdubWVudCI6MCwiU21hcnRGb3JlZ3JvdW5kIjpudWxsLCJCYWNrZ3JvdW5kRmlsbFR5cGUiOjAsIk1hcmdpbiI6eyIkcmVmIjoiMzMyIn0sIlBhZGRpbmciOnsiJHJlZiI6IjMzMyJ9LCJCYWNrZ3JvdW5kIjpudWxsLCJJc1Zpc2libGUiOmZhbHNlLCJXaWR0aCI6MC4wLCJIZWlnaHQiOjAuMCwiQm9yZGVyU3R5bGUiOm51bGwsIlBhcmVudFN0eWxlIjpudWxsfSwiUmVjdGFuZ2xlU3R5bGUiOnsiJGlkIjoiNTk4IiwiTWFyZ2luIjp7IiRyZWYiOiIzMzUifSwiUGFkZGluZyI6eyIkcmVmIjoiMzM2In0sIkJhY2tncm91bmQiOnsiJGlkIjoiNTk5IiwiQ29sb3IiOnsiJGlkIjoiNjAwIiwiQSI6MTI3LCJSIjoyNTUsIkciOjE5MiwiQiI6MH19LCJJc1Zpc2libGUiOmZhbHNlLCJXaWR0aCI6MC4wLCJIZWlnaHQiOjAuMCwiQm9yZGVyU3R5bGUiOnsiJGlkIjoiNjAxIiwiTGluZUNvbG9yIjp7IiRyZWYiOiIzNDAifSwiTGluZVdlaWdodCI6MC4wLCJMaW5lVHlwZSI6MCwiUGFyZW50U3R5bGUiOm51bGx9LCJQYXJlbnRTdHlsZSI6bnVsbH0sIk1hcmdpbiI6eyIkcmVmIjoiMzQyIn0sIlBhZGRpbmciOnsiJHJlZiI6IjM0MyJ9LCJCYWNrZ3JvdW5kIjpudWxsLCJJc1Zpc2libGUiOnRydWUsIldpZHRoIjowLjAsIkhlaWdodCI6MC4wLCJCb3JkZXJTdHlsZSI6bnVsbCwiUGFyZW50U3R5bGUiOm51bGx9LCJCYWNrZ3JvdW5kU3R5bGUiOnsiJGlkIjoiNjAyIiwiTWFyZ2luIjp7IiRyZWYiOiIzNDUifSwiUGFkZGluZyI6eyIkcmVmIjoiMzQ2In0sIkJhY2tncm91bmQiOnsiJGlkIjoiNjAzIiwiQ29sb3IiOnsiJGlkIjoiNjA0IiwiQSI6MzgsIlIiOjI1NSwiRyI6MTkyLCJCIjowfX0sIklzVmlzaWJsZSI6dHJ1ZSwiV2lkdGgiOjAuMCwiSGVpZ2h0IjowLjAsIkJvcmRlclN0eWxlIjp7IiRpZCI6IjYwNSIsIkxpbmVDb2xvciI6eyIkcmVmIjoiMzUwIn0sIkxpbmVXZWlnaHQiOjAuMCwiTGluZVR5cGUiOjAsIlBhcmVudFN0eWxlIjpudWxsfSwiUGFyZW50U3R5bGUiOm51bGx9LCJJc0Fib3ZlVGltZWJhbmQiOmZhbHNlLCJNYXJnaW4iOnsiJGlkIjoiNjA2IiwiVG9wIjowLjAsIkxlZnQiOjAuMCwiUmlnaHQiOjAuMCwiQm90dG9tIjowLjB9LCJQYWRkaW5nIjp7IiRpZCI6IjYwNyIsIlRvcCI6MC4wLCJMZWZ0IjowLjAsIlJpZ2h0IjowLjAsIkJvdHRvbSI6MC4wfSwiSXNWaXNpYmxlIjp0cnVlLCJXaWR0aCI6MC4wLCJIZWlnaHQiOjAuMCwiQm9yZGVyU3R5bGUiOnsiJGlkIjoiNjA4IiwiTGluZUNvbG9yIjpudWxsLCJMaW5lV2VpZ2h0IjowLjAsIkxpbmVUeXBlIjowLCJQYXJlbnRTdHlsZSI6bnVsbH0sIlBhcmVudFN0eWxlIjpudWxsfX0seyIkaWQiOiI2MDkiLCJfYWN0aXZpdGllcyI6W3siJGlkIjoiNjEwIiwiX3Jvd3MiOlt7IiRpZCI6IjYxMSIsIl90YXNrcyI6W3siJGlkIjoiNjEyIiwiX2F0dGFjaGVkTWlsZXN0b25lcyI6W10sIlRhc2tEZWZpbml0aW9uIjp7IiRpZCI6IjYxMyIsIkdyb3VwTmFtZSI6IjllMzI4YTQ3LTgyMTAtNDI1NS1hZjg2LTQ1NWMwOTY2NmFlNSIsIlN0YXJ0RGF0ZSI6IjIwMTktMDQtMDFUMDA6MDA6MDAiLCJFbmREYXRlIjoiMjAxOS0wNS0xM1QxMTo1OTowMCIsIlBlcmNlbnRhZ2VDb21wbGV0ZSI6bnVsbCwiU3R5bGUiOnsiJGlkIjoiNjE0IiwiU2hhcGUiOjMsIlNoYXBlVGhpY2tuZXNzIjowLCJEdXJhdGlvbkZvcm1hdCI6MCwiSW5jbHVkZU5vbldvcmtpbmdEYXlzSW5EdXJhdGlvbiI6ZmFsc2UsIlBlcmNlbnRhZ2VDb21wbGV0ZVN0eWxlIjp7IiRpZCI6IjYxNSIsIkZvbnRTZXR0aW5ncyI6eyIkaWQiOiI2MTY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E3IiwiVG9wIjowLjAsIkxlZnQiOjAuMCwiUmlnaHQiOjAuMCwiQm90dG9tIjowLjB9LCJQYWRkaW5nIjp7IiRpZCI6IjYxOCIsIlRvcCI6MC4wLCJMZWZ0IjowLjAsIlJpZ2h0IjowLjAsIkJvdHRvbSI6MC4wfSwiQmFja2dyb3VuZCI6eyIkcmVmIjoiMTQifSwiSXNWaXNpYmxlIjp0cnVlLCJXaWR0aCI6MC4wLCJIZWlnaHQiOjAuMCwiQm9yZGVyU3R5bGUiOnsiJGlkIjoiNjE5IiwiTGluZUNvbG9yIjpudWxsLCJMaW5lV2VpZ2h0IjowLjAsIkxpbmVUeXBlIjowLCJQYXJlbnRTdHlsZSI6bnVsbH0sIlBhcmVudFN0eWxlIjpudWxsfSwiRHVyYXRpb25TdHlsZSI6eyIkaWQiOiI2MjAiLCJGb250U2V0dGluZ3MiOnsiJGlkIjoiNjIxIiwiRm9udFNpemUiOjEwLCJGb250TmFtZSI6IkNhbGlicmkiLCJJc0JvbGQiOmZhbHNlLCJJc0l0YWxpYyI6ZmFsc2UsIklzVW5kZXJsaW5lZCI6ZmFsc2UsIlBhcmVudFN0eWxlIjpudWxsfSwiQXV0b1NpemUiOjAsIkZvcmVncm91bmQiOnsiJGlkIjoiNjIyIiwiQ29sb3IiOnsiJHJlZiI6IjIwIn19LCJNYXhXaWR0aCI6MjAwLjAsIk1heEhlaWdodCI6IkluZmluaXR5IiwiU21hcnRGb3JlZ3JvdW5kSXNBY3RpdmUiOmZhbHNlLCJIb3Jpem9udGFsQWxpZ25tZW50Ijow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yZWYiOiIyMyJ9LCJJc1Zpc2libGUiOnRydWUsIldpZHRoIjowLjAsIkhlaWdodCI6MC4wLCJCb3JkZXJTdHlsZSI6eyIkaWQiOiI2MjUiLCJMaW5lQ29sb3IiOm51bGwsIkxpbmVXZWlnaHQiOjAuMCwiTGluZVR5cGUiOjAsIlBhcmVudFN0eWxlIjpudWxsfSwiUGFyZW50U3R5bGUiOm51bGx9LCJIb3Jpem9udGFsQ29ubmVjdG9yU3R5bGUiOnsiJGlkIjoiNjI2IiwiTGluZUNvbG9yIjp7IiRyZWYiOiIyNiJ9LCJMaW5lV2VpZ2h0IjoxLjAsIkxpbmVUeXBlIjowLCJQYXJlbnRTdHlsZSI6bnVsbH0sIlZlcnRpY2FsQ29ubmVjdG9yU3R5bGUiOnsiJGlkIjoiNjI3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yOCIsIk1hcmdpbiI6eyIkaWQiOiI2MjkiLCJUb3AiOjAuMCwiTGVmdCI6NC4wLCJSaWdodCI6NC4wLCJCb3R0b20iOjAuMH0sIlBhZGRpbmciOnsiJGlkIjoiNjMwIiwiVG9wIjowLjAsIkxlZnQiOjAuMCwiUmlnaHQiOjAuMCwiQm90dG9tIjowLjB9LCJCYWNrZ3JvdW5kIjp7IiRpZCI6IjYzMSIsIkNvbG9yIjp7IiRpZCI6IjYzMiIsIkEiOjI1NSwiUiI6MTE2LCJHIjoxNzMsIkIiOjczfX0sIklzVmlzaWJsZSI6dHJ1ZSwiV2lkdGgiOjAuMCwiSGVpZ2h0IjoxMy40MjY2NjY2NjY2NjY2NzcsIkJvcmRlclN0eWxlIjp7IiRpZCI6IjYzMyIsIkxpbmVDb2xvciI6eyIkcmVmIjoiMzcifSwiTGluZVdlaWdodCI6MC4wLCJMaW5lVHlwZSI6MCwiUGFyZW50U3R5bGUiOm51bGx9LCJQYXJlbnRTdHlsZSI6bnVsbH0sIlRpdGxlU3R5bGUiOnsiJGlkIjoiNjM0IiwiRm9udFNldHRpbmdzIjp7IiRpZCI6IjYzNSIsIkZvbnRTaXplIjoxMSwiRm9udE5hbWUiOiJDYWxpYnJpIiwiSXNCb2xkIjpmYWxzZSwiSXNJdGFsaWMiOmZhbHNlLCJJc1VuZGVybGluZWQiOmZhbHNlLCJQYXJlbnRTdHlsZSI6bnVsbH0sIkF1dG9TaXplIjowLCJGb3JlZ3JvdW5kIjp7IiRpZCI6IjYzNiIsIkNvbG9yIjp7IiRpZCI6IjYz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2MzgiLCJUb3AiOjAuMCwiTGVmdCI6MC4wLCJSaWdodCI6MC4wLCJCb3R0b20iOjAuMH0sIlBhZGRpbmciOnsiJGlkIjoiNjM5IiwiVG9wIjowLjAsIkxlZnQiOjAuMCwiUmlnaHQiOjAuMCwiQm90dG9tIjowLjB9LCJCYWNrZ3JvdW5kIjp7IiRyZWYiOiI0NSJ9LCJJc1Zpc2libGUiOnRydWUsIldpZHRoIjowLjAsIkhlaWdodCI6MC4wLCJCb3JkZXJTdHlsZSI6eyIkaWQiOiI2NDAiLCJMaW5lQ29sb3IiOm51bGwsIkxpbmVXZWlnaHQiOjAuMCwiTGluZVR5cGUiOjAsIlBhcmVudFN0eWxlIjpudWxsfSwiUGFyZW50U3R5bGUiOm51bGx9LCJEYXRlU3R5bGUiOnsiJGlkIjoiNjQxIiwiRm9udFNldHRpbmdzIjp7IiRpZCI6IjY0MiIsIkZvbnRTaXplIjoxMCwiRm9udE5hbWUiOiJDYWxpYnJpIiwiSXNCb2xkIjpmYWxzZSwiSXNJdGFsaWMiOmZhbHNlLCJJc1VuZGVybGluZWQiOmZhbHNlLCJQYXJlbnRTdHlsZSI6bnVsbH0sIkF1dG9TaXplIjowLCJGb3JlZ3JvdW5kIjp7IiRpZCI6IjY0MyIsIkNvbG9yIjp7IiRpZCI6IjY0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Q1IiwiVG9wIjowLjAsIkxlZnQiOjAuMCwiUmlnaHQiOjAuMCwiQm90dG9tIjowLjB9LCJQYWRkaW5nIjp7IiRpZCI6IjY0NiIsIlRvcCI6MC4wLCJMZWZ0IjowLjAsIlJpZ2h0IjowLjAsIkJvdHRvbSI6MC4wfSwiQmFja2dyb3VuZCI6eyIkcmVmIjoiNTMifSwiSXNWaXNpYmxlIjp0cnVlLCJXaWR0aCI6MC4wLCJIZWlnaHQiOjAuMCwiQm9yZGVyU3R5bGUiOnsiJGlkIjoiNjQ3IiwiTGluZUNvbG9yIjpudWxsLCJMaW5lV2VpZ2h0IjowLjAsIkxpbmVUeXBlIjowLCJQYXJlbnRTdHlsZSI6bnVsbH0sIlBhcmVudFN0eWxlIjpudWxsfSwiRGF0ZUZvcm1hdCI6eyIkaWQiOiI2N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Q5IiwiRm9ybWF0IjowLCJJc1Zpc2libGUiOmZhbHNlLCJMYXN0S25vd25WaXNpYmlsaXR5U3RhdGUiOmZhbHNlfSwiSXNWaXNpYmxlIjp0cnVlLCJQYXJlbnRTdHlsZSI6bnVsbH0sIkluZGV4IjoyNSwiU21hcnREdXJhdGlvbkFjdGl2YXRlZCI6ZmFsc2UsIkRhdGVGb3JtYXQiOnsiJHJlZiI6IjY0OCJ9LCJXZWVrTnVtYmVyaW5nIjp7IiRpZCI6IjY1MCIsIkZvcm1hdCI6MCwiSXNWaXNpYmxlIjpmYWxzZSwiTGFzdEtub3duVmlzaWJpbGl0eVN0YXRlIjpmYWxzZX0sIklkIjoiNDdjYmU4OWMtZGY1NS00MTk5LTlhZTAtZDNhYzUyNjE5NGY2IiwiSW1wb3J0SWQiOm51bGwsIlRpdGxlIjoiQWxwaGEgQnVpbGQiLCJOb3RlIjpudWxsLCJIeXBlcmxpbmsiOnsiJGlkIjoiNjUxIiwiQWRkcmVzcyI6IiIsIlN1YkFkZHJlc3MiOiIifSwiSXNDaGFuZ2VkIjpmYWxzZSwiSXNOZXciOmZhbHNlfX0seyIkaWQiOiI2NTIiLCJfYXR0YWNoZWRNaWxlc3RvbmVzIjpbXSwiVGFza0RlZmluaXRpb24iOnsiJGlkIjoiNjUzIiwiR3JvdXBOYW1lIjoiOWUzMjhhNDctODIxMC00MjU1LWFmODYtNDU1YzA5NjY2YWU1IiwiU3RhcnREYXRlIjoiMjAxOS0wMy0wMVQwMDowMDowMCIsIkVuZERhdGUiOiIyMDE5LTA0LTAxVDExOjU5OjAwIiwiUGVyY2VudGFnZUNvbXBsZXRlIjpudWxsLCJTdHlsZSI6eyIkaWQiOiI2NTQiLCJTaGFwZSI6MSwiU2hhcGVUaGlja25lc3MiOjAsIkR1cmF0aW9uRm9ybWF0IjowLCJJbmNsdWRlTm9uV29ya2luZ0RheXNJbkR1cmF0aW9uIjpmYWxzZSwiUGVyY2VudGFnZUNvbXBsZXRlU3R5bGUiOnsiJGlkIjoiNjU1IiwiRm9udFNldHRpbmdzIjp7IiRpZCI6IjY1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TciLCJUb3AiOjAuMCwiTGVmdCI6MC4wLCJSaWdodCI6MC4wLCJCb3R0b20iOjAuMH0sIlBhZGRpbmciOnsiJGlkIjoiNjU4IiwiVG9wIjowLjAsIkxlZnQiOjAuMCwiUmlnaHQiOjAuMCwiQm90dG9tIjowLjB9LCJCYWNrZ3JvdW5kIjp7IiRyZWYiOiIxNCJ9LCJJc1Zpc2libGUiOnRydWUsIldpZHRoIjowLjAsIkhlaWdodCI6MC4wLCJCb3JkZXJTdHlsZSI6eyIkaWQiOiI2NTkiLCJMaW5lQ29sb3IiOm51bGwsIkxpbmVXZWlnaHQiOjAuMCwiTGluZVR5cGUiOjAsIlBhcmVudFN0eWxlIjpudWxsfSwiUGFyZW50U3R5bGUiOm51bGx9LCJEdXJhdGlvblN0eWxlIjp7IiRpZCI6IjY2MCIsIkZvbnRTZXR0aW5ncyI6eyIkaWQiOiI2NjEiLCJGb250U2l6ZSI6MTAsIkZvbnROYW1lIjoiQ2FsaWJyaSIsIklzQm9sZCI6ZmFsc2UsIklzSXRhbGljIjpmYWxzZSwiSXNVbmRlcmxpbmVkIjpmYWxzZSwiUGFyZW50U3R5bGUiOm51bGx9LCJBdXRvU2l6ZSI6MCwiRm9yZWdyb3VuZCI6eyIkaWQiOiI2NjIiLCJDb2xvciI6eyIkcmVmIjoiMjAifX0sIk1heFdpZHRoIjoyMDAuMCwiTWF4SGVpZ2h0IjoiSW5maW5pdHkiLCJTbWFydEZvcmVncm91bmRJc0FjdGl2ZSI6ZmFsc2UsIkhvcml6b250YWxBbGlnbm1lbnQiOjAsIlZlcnRpY2FsQWxpZ25tZW50IjowLCJTbWFydEZvcmVncm91bmQiOm51bGwsIkJhY2tncm91bmRGaWxsVHlwZSI6MCwiTWFyZ2luIjp7IiRpZCI6IjY2MyIsIlRvcCI6MC4wLCJMZWZ0IjowLjAsIlJpZ2h0IjowLjAsIkJvdHRvbSI6MC4wfSwiUGFkZGluZyI6eyIkaWQiOiI2NjQiLCJUb3AiOjAuMCwiTGVmdCI6MC4wLCJSaWdodCI6MC4wLCJCb3R0b20iOjAuMH0sIkJhY2tncm91bmQiOnsiJHJlZiI6IjIzIn0sIklzVmlzaWJsZSI6dHJ1ZSwiV2lkdGgiOjAuMCwiSGVpZ2h0IjowLjAsIkJvcmRlclN0eWxlIjp7IiRpZCI6IjY2NSIsIkxpbmVDb2xvciI6bnVsbCwiTGluZVdlaWdodCI6MC4wLCJMaW5lVHlwZSI6MCwiUGFyZW50U3R5bGUiOm51bGx9LCJQYXJlbnRTdHlsZSI6bnVsbH0sIkhvcml6b250YWxDb25uZWN0b3JTdHlsZSI6eyIkaWQiOiI2NjYiLCJMaW5lQ29sb3IiOnsiJHJlZiI6IjI2In0sIkxpbmVXZWlnaHQiOjEuMCwiTGluZVR5cGUiOjAsIlBhcmVudFN0eWxlIjpudWxsfSwiVmVydGljYWxDb25uZWN0b3JTdHlsZSI6eyIkaWQiOiI2Njc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jY4IiwiTWFyZ2luIjp7IiRpZCI6IjY2OSIsIlRvcCI6MC4wLCJMZWZ0Ijo0LjAsIlJpZ2h0Ijo0LjAsIkJvdHRvbSI6MC4wfSwiUGFkZGluZyI6eyIkaWQiOiI2NzAiLCJUb3AiOjAuMCwiTGVmdCI6MC4wLCJSaWdodCI6MC4wLCJCb3R0b20iOjAuMH0sIkJhY2tncm91bmQiOnsiJGlkIjoiNjcxIiwiQ29sb3IiOnsiJGlkIjoiNjcyIiwiQSI6MjU1LCJSIjoxMTYsIkciOjE3MywiQiI6NzN9fSwiSXNWaXNpYmxlIjp0cnVlLCJXaWR0aCI6MC4wLCJIZWlnaHQiOjEzLjQyNjY2NjY2NjY2NjY3NywiQm9yZGVyU3R5bGUiOnsiJGlkIjoiNjczIiwiTGluZUNvbG9yIjp7IiRyZWYiOiIzNyJ9LCJMaW5lV2VpZ2h0IjowLjAsIkxpbmVUeXBlIjowLCJQYXJlbnRTdHlsZSI6bnVsbH0sIlBhcmVudFN0eWxlIjpudWxsfSwiVGl0bGVTdHlsZSI6eyIkaWQiOiI2NzQiLCJGb250U2V0dGluZ3MiOnsiJGlkIjoiNjc1IiwiRm9udFNpemUiOjExLCJGb250TmFtZSI6IkNhbGlicmkiLCJJc0JvbGQiOmZhbHNlLCJJc0l0YWxpYyI6ZmFsc2UsIklzVW5kZXJsaW5lZCI6ZmFsc2UsIlBhcmVudFN0eWxlIjpudWxsfSwiQXV0b1NpemUiOjAsIkZvcmVncm91bmQiOnsiJGlkIjoiNjc2IiwiQ29sb3IiOnsiJGlkIjoiNjc3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Y3OCIsIlRvcCI6MC4wLCJMZWZ0IjowLjAsIlJpZ2h0IjowLjAsIkJvdHRvbSI6MC4wfSwiUGFkZGluZyI6eyIkaWQiOiI2NzkiLCJUb3AiOjAuMCwiTGVmdCI6MC4wLCJSaWdodCI6MC4wLCJCb3R0b20iOjAuMH0sIkJhY2tncm91bmQiOnsiJHJlZiI6IjQ1In0sIklzVmlzaWJsZSI6dHJ1ZSwiV2lkdGgiOjAuMCwiSGVpZ2h0IjowLjAsIkJvcmRlclN0eWxlIjp7IiRpZCI6IjY4MCIsIkxpbmVDb2xvciI6bnVsbCwiTGluZVdlaWdodCI6MC4wLCJMaW5lVHlwZSI6MCwiUGFyZW50U3R5bGUiOm51bGx9LCJQYXJlbnRTdHlsZSI6bnVsbH0sIkRhdGVTdHlsZSI6eyIkaWQiOiI2ODEiLCJGb250U2V0dGluZ3MiOnsiJGlkIjoiNjgyIiwiRm9udFNpemUiOjEwLCJGb250TmFtZSI6IkNhbGlicmkiLCJJc0JvbGQiOmZhbHNlLCJJc0l0YWxpYyI6ZmFsc2UsIklzVW5kZXJsaW5lZCI6ZmFsc2UsIlBhcmVudFN0eWxlIjpudWxsfSwiQXV0b1NpemUiOjAsIkZvcmVncm91bmQiOnsiJGlkIjoiNjgzIiwiQ29sb3IiOnsiJGlkIjoiNjg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ODUiLCJUb3AiOjAuMCwiTGVmdCI6MC4wLCJSaWdodCI6MC4wLCJCb3R0b20iOjAuMH0sIlBhZGRpbmciOnsiJGlkIjoiNjg2IiwiVG9wIjowLjAsIkxlZnQiOjAuMCwiUmlnaHQiOjAuMCwiQm90dG9tIjowLjB9LCJCYWNrZ3JvdW5kIjp7IiRyZWYiOiI1MyJ9LCJJc1Zpc2libGUiOnRydWUsIldpZHRoIjowLjAsIkhlaWdodCI6MC4wLCJCb3JkZXJTdHlsZSI6eyIkaWQiOiI2ODciLCJMaW5lQ29sb3IiOm51bGwsIkxpbmVXZWlnaHQiOjAuMCwiTGluZVR5cGUiOjAsIlBhcmVudFN0eWxlIjpudWxsfSwiUGFyZW50U3R5bGUiOm51bGx9LCJEYXRlRm9ybWF0Ijp7IiRpZCI6IjY4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kiLCJGb3JtYXQiOjAsIklzVmlzaWJsZSI6ZmFsc2UsIkxhc3RLbm93blZpc2liaWxpdHlTdGF0ZSI6ZmFsc2V9LCJJc1Zpc2libGUiOnRydWUsIlBhcmVudFN0eWxlIjpudWxsfSwiSW5kZXgiOjI2LCJTbWFydER1cmF0aW9uQWN0aXZhdGVkIjpmYWxzZSwiRGF0ZUZvcm1hdCI6eyIkcmVmIjoiNjg4In0sIldlZWtOdW1iZXJpbmciOnsiJGlkIjoiNjkwIiwiRm9ybWF0IjowLCJJc1Zpc2libGUiOmZhbHNlLCJMYXN0S25vd25WaXNpYmlsaXR5U3RhdGUiOmZhbHNlfSwiSWQiOiJjZjI1ZTdjYS1lYjkzLTRiNzUtYjFlZi1kMmRiNzE5MDVhZDUiLCJJbXBvcnRJZCI6bnVsbCwiVGl0bGUiOiJQcm90b3R5cGUiLCJOb3RlIjpudWxsLCJIeXBlcmxpbmsiOnsiJGlkIjoiNjkxIiwiQWRkcmVzcyI6IiIsIlN1YkFkZHJlc3MiOiIifSwiSXNDaGFuZ2VkIjpmYWxzZSwiSXNOZXciOmZhbHNlfX1dLCJfbWlsZXN0b25lcyI6W10sIklkIjoiOWUzMjhhNDctODIxMC00MjU1LWFmODYtNDU1YzA5NjY2YWU1IiwiSXNTaW5nbGVJdGVtUm93IjpmYWxzZX0seyIkaWQiOiI2OTIiLCJfdGFza3MiOlt7IiRpZCI6IjY5MyIsIl9hdHRhY2hlZE1pbGVzdG9uZXMiOltdLCJUYXNrRGVmaW5pdGlvbiI6eyIkaWQiOiI2OTQiLCJHcm91cE5hbWUiOm51bGwsIlN0YXJ0RGF0ZSI6IjIwMTktMDQtMDFUMDA6MDA6MDAiLCJFbmREYXRlIjoiMjAxOS0xMC0yMVQxMTo1OTowMCIsIlBlcmNlbnRhZ2VDb21wbGV0ZSI6bnVsbCwiU3R5bGUiOnsiJGlkIjoiNjk1IiwiU2hhcGUiOjYsIlNoYXBlVGhpY2tuZXNzIjoxLCJEdXJhdGlvbkZvcm1hdCI6MCwiSW5jbHVkZU5vbldvcmtpbmdEYXlzSW5EdXJhdGlvbiI6ZmFsc2UsIlBlcmNlbnRhZ2VDb21wbGV0ZVN0eWxlIjp7IiRpZCI6IjY5NiIsIkZvbnRTZXR0aW5ncyI6eyIkaWQiOiI2OTc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k4IiwiVG9wIjowLjAsIkxlZnQiOjAuMCwiUmlnaHQiOjAuMCwiQm90dG9tIjowLjB9LCJQYWRkaW5nIjp7IiRpZCI6IjY5OSIsIlRvcCI6MC4wLCJMZWZ0IjowLjAsIlJpZ2h0IjowLjAsIkJvdHRvbSI6MC4wfSwiQmFja2dyb3VuZCI6eyIkcmVmIjoiMTQifSwiSXNWaXNpYmxlIjp0cnVlLCJXaWR0aCI6MC4wLCJIZWlnaHQiOjAuMCwiQm9yZGVyU3R5bGUiOnsiJGlkIjoiNzAwIiwiTGluZUNvbG9yIjpudWxsLCJMaW5lV2VpZ2h0IjowLjAsIkxpbmVUeXBlIjowLCJQYXJlbnRTdHlsZSI6bnVsbH0sIlBhcmVudFN0eWxlIjpudWxsfSwiRHVyYXRpb25TdHlsZSI6eyIkaWQiOiI3MDEiLCJGb250U2V0dGluZ3MiOnsiJGlkIjoiNzAyIiwiRm9udFNpemUiOjEwLCJGb250TmFtZSI6IkNhbGlicmkiLCJJc0JvbGQiOmZhbHNlLCJJc0l0YWxpYyI6ZmFsc2UsIklzVW5kZXJsaW5lZCI6ZmFsc2UsIlBhcmVudFN0eWxlIjpudWxsfSwiQXV0b1NpemUiOjAsIkZvcmVncm91bmQiOnsiJGlkIjoiNzAzIiwiQ29sb3IiOnsiJHJlZiI6IjIwIn19LCJNYXhXaWR0aCI6MjAwLjAsIk1heEhlaWdodCI6IkluZmluaXR5IiwiU21hcnRGb3JlZ3JvdW5kSXNBY3RpdmUiOmZhbHNlLCJIb3Jpem9udGFsQWxpZ25tZW50IjowLCJWZXJ0aWNhbEFsaWdubWVudCI6MCwiU21hcnRGb3JlZ3JvdW5kIjpudWxsLCJCYWNrZ3JvdW5kRmlsbFR5cGUiOjAsIk1hcmdpbiI6eyIkaWQiOiI3MDQiLCJUb3AiOjAuMCwiTGVmdCI6MC4wLCJSaWdodCI6MC4wLCJCb3R0b20iOjAuMH0sIlBhZGRpbmciOnsiJGlkIjoiNzA1IiwiVG9wIjowLjAsIkxlZnQiOjAuMCwiUmlnaHQiOjAuMCwiQm90dG9tIjowLjB9LCJCYWNrZ3JvdW5kIjp7IiRyZWYiOiIyMyJ9LCJJc1Zpc2libGUiOnRydWUsIldpZHRoIjowLjAsIkhlaWdodCI6MC4wLCJCb3JkZXJTdHlsZSI6eyIkaWQiOiI3MDYiLCJMaW5lQ29sb3IiOm51bGwsIkxpbmVXZWlnaHQiOjAuMCwiTGluZVR5cGUiOjAsIlBhcmVudFN0eWxlIjpudWxsfSwiUGFyZW50U3R5bGUiOm51bGx9LCJIb3Jpem9udGFsQ29ubmVjdG9yU3R5bGUiOnsiJGlkIjoiNzA3IiwiTGluZUNvbG9yIjp7IiRyZWYiOiIyNiJ9LCJMaW5lV2VpZ2h0IjoxLjAsIkxpbmVUeXBlIjowLCJQYXJlbnRTdHlsZSI6bnVsbH0sIlZlcnRpY2FsQ29ubmVjdG9yU3R5bGUiOnsiJGlkIjoiNzA4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wOSIsIk1hcmdpbiI6eyIkaWQiOiI3MTAiLCJUb3AiOjAuMCwiTGVmdCI6NC4wLCJSaWdodCI6NC4wLCJCb3R0b20iOjAuMH0sIlBhZGRpbmciOnsiJGlkIjoiNzExIiwiVG9wIjowLjAsIkxlZnQiOjAuMCwiUmlnaHQiOjAuMCwiQm90dG9tIjowLjB9LCJCYWNrZ3JvdW5kIjp7IiRpZCI6IjcxMiIsIkNvbG9yIjp7IiRpZCI6IjcxMyIsIkEiOjI1NSwiUiI6MTE2LCJHIjoxNzMsIkIiOjczfX0sIklzVmlzaWJsZSI6dHJ1ZSwiV2lkdGgiOjAuMCwiSGVpZ2h0IjoxNi4wLCJCb3JkZXJTdHlsZSI6eyIkaWQiOiI3MTQiLCJMaW5lQ29sb3IiOnsiJHJlZiI6IjM3In0sIkxpbmVXZWlnaHQiOjAuMCwiTGluZVR5cGUiOjAsIlBhcmVudFN0eWxlIjpudWxsfSwiUGFyZW50U3R5bGUiOm51bGx9LCJUaXRsZVN0eWxlIjp7IiRpZCI6IjcxNSIsIkZvbnRTZXR0aW5ncyI6eyIkaWQiOiI3MTYiLCJGb250U2l6ZSI6MTEsIkZvbnROYW1lIjoiQ2FsaWJyaSIsIklzQm9sZCI6ZmFsc2UsIklzSXRhbGljIjpmYWxzZSwiSXNVbmRlcmxpbmVkIjpmYWxzZSwiUGFyZW50U3R5bGUiOm51bGx9LCJBdXRvU2l6ZSI6MCwiRm9yZWdyb3VuZCI6eyIkaWQiOiI3MTciLCJDb2xvciI6eyIkaWQiOiI3MT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zE5IiwiVG9wIjowLjAsIkxlZnQiOjAuMCwiUmlnaHQiOjAuMCwiQm90dG9tIjowLjB9LCJQYWRkaW5nIjp7IiRpZCI6IjcyMCIsIlRvcCI6MC4wLCJMZWZ0IjowLjAsIlJpZ2h0IjowLjAsIkJvdHRvbSI6MC4wfSwiQmFja2dyb3VuZCI6eyIkcmVmIjoiNDUifSwiSXNWaXNpYmxlIjp0cnVlLCJXaWR0aCI6MC4wLCJIZWlnaHQiOjAuMCwiQm9yZGVyU3R5bGUiOnsiJGlkIjoiNzIxIiwiTGluZUNvbG9yIjpudWxsLCJMaW5lV2VpZ2h0IjowLjAsIkxpbmVUeXBlIjowLCJQYXJlbnRTdHlsZSI6bnVsbH0sIlBhcmVudFN0eWxlIjpudWxsfSwiRGF0ZVN0eWxlIjp7IiRpZCI6IjcyMiIsIkZvbnRTZXR0aW5ncyI6eyIkaWQiOiI3MjMiLCJGb250U2l6ZSI6MTAsIkZvbnROYW1lIjoiQ2FsaWJyaSIsIklzQm9sZCI6ZmFsc2UsIklzSXRhbGljIjpmYWxzZSwiSXNVbmRlcmxpbmVkIjpmYWxzZSwiUGFyZW50U3R5bGUiOm51bGx9LCJBdXRvU2l6ZSI6MCwiRm9yZWdyb3VuZCI6eyIkaWQiOiI3MjQiLCJDb2xvciI6eyIkaWQiOiI3Mj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yNiIsIlRvcCI6MC4wLCJMZWZ0IjowLjAsIlJpZ2h0IjowLjAsIkJvdHRvbSI6MC4wfSwiUGFkZGluZyI6eyIkaWQiOiI3MjciLCJUb3AiOjAuMCwiTGVmdCI6MC4wLCJSaWdodCI6MC4wLCJCb3R0b20iOjAuMH0sIkJhY2tncm91bmQiOnsiJHJlZiI6IjUzIn0sIklzVmlzaWJsZSI6dHJ1ZSwiV2lkdGgiOjAuMCwiSGVpZ2h0IjowLjAsIkJvcmRlclN0eWxlIjp7IiRpZCI6IjcyOCIsIkxpbmVDb2xvciI6bnVsbCwiTGluZVdlaWdodCI6MC4wLCJMaW5lVHlwZSI6MCwiUGFyZW50U3R5bGUiOm51bGx9LCJQYXJlbnRTdHlsZSI6bnVsbH0sIkRhdGVGb3JtYXQiOnsiJGlkIjoiN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zMCIsIkZvcm1hdCI6MCwiSXNWaXNpYmxlIjpmYWxzZSwiTGFzdEtub3duVmlzaWJpbGl0eVN0YXRlIjpmYWxzZX0sIklzVmlzaWJsZSI6dHJ1ZSwiUGFyZW50U3R5bGUiOm51bGx9LCJJbmRleCI6MjcsIlNtYXJ0RHVyYXRpb25BY3RpdmF0ZWQiOmZhbHNlLCJEYXRlRm9ybWF0Ijp7IiRyZWYiOiI3MjkifSwiV2Vla051bWJlcmluZyI6eyIkaWQiOiI3MzEiLCJGb3JtYXQiOjAsIklzVmlzaWJsZSI6ZmFsc2UsIkxhc3RLbm93blZpc2liaWxpdHlTdGF0ZSI6ZmFsc2V9LCJJZCI6IjU0NmRjMzMyLTNkNzQtNDY0YS04ZWY2LWE0ZTZlNTNmMzZlYSIsIkltcG9ydElkIjpudWxsLCJUaXRsZSI6IkRldmVsb3BtZW50IFBoYXNlIEkiLCJOb3RlIjpudWxsLCJIeXBlcmxpbmsiOnsiJGlkIjoiNzMyIiwiQWRkcmVzcyI6IiIsIlN1YkFkZHJlc3MiOiIifSwiSXNDaGFuZ2VkIjpmYWxzZSwiSXNOZXciOmZhbHNlfX1dLCJfbWlsZXN0b25lcyI6W10sIklkIjoiMDAwMDAwMDAtMDAwMC0wMDAwLTAwMDAtMDAwMDAwMDAwMDAwIiwiSXNTaW5nbGVJdGVtUm93Ijp0cnVlfSx7IiRpZCI6IjczMyIsIl90YXNrcyI6W3siJGlkIjoiNzM0IiwiX2F0dGFjaGVkTWlsZXN0b25lcyI6W10sIlRhc2tEZWZpbml0aW9uIjp7IiRpZCI6IjczNSIsIkdyb3VwTmFtZSI6bnVsbCwiU3RhcnREYXRlIjoiMjAxOS0wOC0yMVQwMDowMDowMCIsIkVuZERhdGUiOiIyMDE5LTEwLTIxVDExOjU5OjAwIiwiUGVyY2VudGFnZUNvbXBsZXRlIjpudWxsLCJTdHlsZSI6eyIkaWQiOiI3MzYiLCJTaGFwZSI6NiwiU2hhcGVUaGlja25lc3MiOjEsIkR1cmF0aW9uRm9ybWF0IjowLCJJbmNsdWRlTm9uV29ya2luZ0RheXNJbkR1cmF0aW9uIjpmYWxzZSwiUGVyY2VudGFnZUNvbXBsZXRlU3R5bGUiOnsiJGlkIjoiNzM3IiwiRm9udFNldHRpbmdzIjp7IiRpZCI6Ijcz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3MzkiLCJUb3AiOjAuMCwiTGVmdCI6MC4wLCJSaWdodCI6MC4wLCJCb3R0b20iOjAuMH0sIlBhZGRpbmciOnsiJGlkIjoiNzQwIiwiVG9wIjowLjAsIkxlZnQiOjAuMCwiUmlnaHQiOjAuMCwiQm90dG9tIjowLjB9LCJCYWNrZ3JvdW5kIjp7IiRyZWYiOiIxNCJ9LCJJc1Zpc2libGUiOnRydWUsIldpZHRoIjowLjAsIkhlaWdodCI6MC4wLCJCb3JkZXJTdHlsZSI6eyIkaWQiOiI3NDEiLCJMaW5lQ29sb3IiOm51bGwsIkxpbmVXZWlnaHQiOjAuMCwiTGluZVR5cGUiOjAsIlBhcmVudFN0eWxlIjpudWxsfSwiUGFyZW50U3R5bGUiOm51bGx9LCJEdXJhdGlvblN0eWxlIjp7IiRpZCI6Ijc0MiIsIkZvbnRTZXR0aW5ncyI6eyIkaWQiOiI3NDMiLCJGb250U2l6ZSI6MTAsIkZvbnROYW1lIjoiQ2FsaWJyaSIsIklzQm9sZCI6ZmFsc2UsIklzSXRhbGljIjpmYWxzZSwiSXNVbmRlcmxpbmVkIjpmYWxzZSwiUGFyZW50U3R5bGUiOm51bGx9LCJBdXRvU2l6ZSI6MCwiRm9yZWdyb3VuZCI6eyIkaWQiOiI3NDQiLCJDb2xvciI6eyIkcmVmIjoiMjAifX0sIk1heFdpZHRoIjoyMDAuMCwiTWF4SGVpZ2h0IjoiSW5maW5pdHkiLCJTbWFydEZvcmVncm91bmRJc0FjdGl2ZSI6ZmFsc2UsIkhvcml6b250YWxBbGlnbm1lbnQiOjAsIlZlcnRpY2FsQWxpZ25tZW50IjowLCJTbWFydEZvcmVncm91bmQiOm51bGwsIkJhY2tncm91bmRGaWxsVHlwZSI6MCwiTWFyZ2luIjp7IiRpZCI6Ijc0NSIsIlRvcCI6MC4wLCJMZWZ0IjowLjAsIlJpZ2h0IjowLjAsIkJvdHRvbSI6MC4wfSwiUGFkZGluZyI6eyIkaWQiOiI3NDYiLCJUb3AiOjAuMCwiTGVmdCI6MC4wLCJSaWdodCI6MC4wLCJCb3R0b20iOjAuMH0sIkJhY2tncm91bmQiOnsiJHJlZiI6IjIzIn0sIklzVmlzaWJsZSI6dHJ1ZSwiV2lkdGgiOjAuMCwiSGVpZ2h0IjowLjAsIkJvcmRlclN0eWxlIjp7IiRpZCI6Ijc0NyIsIkxpbmVDb2xvciI6bnVsbCwiTGluZVdlaWdodCI6MC4wLCJMaW5lVHlwZSI6MCwiUGFyZW50U3R5bGUiOm51bGx9LCJQYXJlbnRTdHlsZSI6bnVsbH0sIkhvcml6b250YWxDb25uZWN0b3JTdHlsZSI6eyIkaWQiOiI3NDgiLCJMaW5lQ29sb3IiOnsiJHJlZiI6IjI2In0sIkxpbmVXZWlnaHQiOjEuMCwiTGluZVR5cGUiOjAsIlBhcmVudFN0eWxlIjpudWxsfSwiVmVydGljYWxDb25uZWN0b3JTdHlsZSI6eyIkaWQiOiI3ND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zUwIiwiTWFyZ2luIjp7IiRpZCI6Ijc1MSIsIlRvcCI6MC4wLCJMZWZ0Ijo0LjAsIlJpZ2h0Ijo0LjAsIkJvdHRvbSI6MC4wfSwiUGFkZGluZyI6eyIkaWQiOiI3NTIiLCJUb3AiOjAuMCwiTGVmdCI6MC4wLCJSaWdodCI6MC4wLCJCb3R0b20iOjAuMH0sIkJhY2tncm91bmQiOnsiJGlkIjoiNzUzIiwiQ29sb3IiOnsiJGlkIjoiNzU0IiwiQSI6MjU1LCJSIjoxMTYsIkciOjE3MywiQiI6NzN9fSwiSXNWaXNpYmxlIjp0cnVlLCJXaWR0aCI6MC4wLCJIZWlnaHQiOjE2LjAsIkJvcmRlclN0eWxlIjp7IiRpZCI6Ijc1NSIsIkxpbmVDb2xvciI6eyIkcmVmIjoiMzcifSwiTGluZVdlaWdodCI6MC4wLCJMaW5lVHlwZSI6MCwiUGFyZW50U3R5bGUiOm51bGx9LCJQYXJlbnRTdHlsZSI6bnVsbH0sIlRpdGxlU3R5bGUiOnsiJGlkIjoiNzU2IiwiRm9udFNldHRpbmdzIjp7IiRpZCI6Ijc1NyIsIkZvbnRTaXplIjoxMSwiRm9udE5hbWUiOiJDYWxpYnJpIiwiSXNCb2xkIjpmYWxzZSwiSXNJdGFsaWMiOmZhbHNlLCJJc1VuZGVybGluZWQiOmZhbHNlLCJQYXJlbnRTdHlsZSI6bnVsbH0sIkF1dG9TaXplIjowLCJGb3JlZ3JvdW5kIjp7IiRpZCI6Ijc1OCIsIkNvbG9yIjp7IiRpZCI6Ijc1OS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3NjAiLCJUb3AiOjAuMCwiTGVmdCI6MC4wLCJSaWdodCI6MC4wLCJCb3R0b20iOjAuMH0sIlBhZGRpbmciOnsiJGlkIjoiNzYxIiwiVG9wIjowLjAsIkxlZnQiOjAuMCwiUmlnaHQiOjAuMCwiQm90dG9tIjowLjB9LCJCYWNrZ3JvdW5kIjp7IiRyZWYiOiI0NSJ9LCJJc1Zpc2libGUiOnRydWUsIldpZHRoIjowLjAsIkhlaWdodCI6MC4wLCJCb3JkZXJTdHlsZSI6eyIkaWQiOiI3NjIiLCJMaW5lQ29sb3IiOm51bGwsIkxpbmVXZWlnaHQiOjAuMCwiTGluZVR5cGUiOjAsIlBhcmVudFN0eWxlIjpudWxsfSwiUGFyZW50U3R5bGUiOm51bGx9LCJEYXRlU3R5bGUiOnsiJGlkIjoiNzYzIiwiRm9udFNldHRpbmdzIjp7IiRpZCI6Ijc2NCIsIkZvbnRTaXplIjoxMCwiRm9udE5hbWUiOiJDYWxpYnJpIiwiSXNCb2xkIjpmYWxzZSwiSXNJdGFsaWMiOmZhbHNlLCJJc1VuZGVybGluZWQiOmZhbHNlLCJQYXJlbnRTdHlsZSI6bnVsbH0sIkF1dG9TaXplIjowLCJGb3JlZ3JvdW5kIjp7IiRpZCI6Ijc2NSIsIkNvbG9yIjp7IiRpZCI6Ijc2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Y3IiwiVG9wIjowLjAsIkxlZnQiOjAuMCwiUmlnaHQiOjAuMCwiQm90dG9tIjowLjB9LCJQYWRkaW5nIjp7IiRpZCI6Ijc2OCIsIlRvcCI6MC4wLCJMZWZ0IjowLjAsIlJpZ2h0IjowLjAsIkJvdHRvbSI6MC4wfSwiQmFja2dyb3VuZCI6eyIkcmVmIjoiNTMifSwiSXNWaXNpYmxlIjp0cnVlLCJXaWR0aCI6MC4wLCJIZWlnaHQiOjAuMCwiQm9yZGVyU3R5bGUiOnsiJGlkIjoiNzY5IiwiTGluZUNvbG9yIjpudWxsLCJMaW5lV2VpZ2h0IjowLjAsIkxpbmVUeXBlIjowLCJQYXJlbnRTdHlsZSI6bnVsbH0sIlBhcmVudFN0eWxlIjpudWxsfSwiRGF0ZUZvcm1hdCI6eyIkaWQiOiI3Nz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cxIiwiRm9ybWF0IjowLCJJc1Zpc2libGUiOmZhbHNlLCJMYXN0S25vd25WaXNpYmlsaXR5U3RhdGUiOmZhbHNlfSwiSXNWaXNpYmxlIjp0cnVlLCJQYXJlbnRTdHlsZSI6bnVsbH0sIkluZGV4IjoyOCwiU21hcnREdXJhdGlvbkFjdGl2YXRlZCI6ZmFsc2UsIkRhdGVGb3JtYXQiOnsiJHJlZiI6Ijc3MCJ9LCJXZWVrTnVtYmVyaW5nIjp7IiRpZCI6Ijc3MiIsIkZvcm1hdCI6MCwiSXNWaXNpYmxlIjpmYWxzZSwiTGFzdEtub3duVmlzaWJpbGl0eVN0YXRlIjpmYWxzZX0sIklkIjoiN2Q5NjA5NjktZGRmYy00ZGZlLWE4MzEtNzIzMTQ5YzE4NDJlIiwiSW1wb3J0SWQiOm51bGwsIlRpdGxlIjoiRGV2ZWxvcG1lbnQgUGhhc2UgSUkiLCJOb3RlIjpudWxsLCJIeXBlcmxpbmsiOnsiJGlkIjoiNzczIiwiQWRkcmVzcyI6IiIsIlN1YkFkZHJlc3MiOiIifSwiSXNDaGFuZ2VkIjpmYWxzZSwiSXNOZXciOmZhbHNlfX1dLCJfbWlsZXN0b25lcyI6W10sIklkIjoiMDAwMDAwMDAtMDAwMC0wMDAwLTAwMDAtMDAwMDAwMDAwMDAwIiwiSXNTaW5nbGVJdGVtUm93Ijp0cnVlfSx7IiRpZCI6Ijc3NCIsIl90YXNrcyI6W10sIl9taWxlc3RvbmVzIjpbeyIkaWQiOiI3NzUiLCJJZCI6IjI2YzU2OWMwLTFlNmEtNDdiOC1iOWJiLTYyMTkwNjhkYzA4ZSIsIkluZGV4IjoyOSwiR3JvdXBJZCI6ImI5Y2NmYTVmLTdjOWQtNDUzMy1iODk5LTM1MjliMTIzY2QyZiIsIlRpdGxlIjoiUlRXIERlcGxveW1lbnQiLCJEYXRlVGltZSI6IjIwMTktMTAtMTlUMTE6NTk6MDAiLCJQZXJjZW50YWdlQ29tcGxldGUiOm51bGwsIk5vdGUiOm51bGwsIlN0eWxlIjp7IiRpZCI6Ijc3NiIsIlRpdGxlUG9zaXRpb24iOiJSaWdodCIsIkRhdGVQb3NpdGlvbiI6IkxlZnQiLCJTaGFwZVR5cGUiOjEsIlNoYXBlU2l6ZSI6MCwiU2hhcGVTdHlsZSI6eyIkaWQiOiI3NzciLCJNYXJnaW4iOnsiJHJlZiI6IjI3NiJ9LCJQYWRkaW5nIjp7IiRyZWYiOiIyNzcifSwiQmFja2dyb3VuZCI6eyIkaWQiOiI3NzgiLCJDb2xvciI6eyIkaWQiOiI3NzkiLCJBIjoyNTUsIlIiOjU3LCJHIjoxMTQsIkIiOjE4fX0sIklzVmlzaWJsZSI6dHJ1ZSwiV2lkdGgiOjEyLjAsIkhlaWdodCI6MTQuMCwiQm9yZGVyU3R5bGUiOnsiJGlkIjoiNzgwIiwiTGluZUNvbG9yIjp7IiRyZWYiOiIyODEifSwiTGluZVdlaWdodCI6MC4wLCJMaW5lVHlwZSI6MCwiUGFyZW50U3R5bGUiOm51bGx9LCJQYXJlbnRTdHlsZSI6bnVsbH0sIlRpdGxlU3R5bGUiOnsiJGlkIjoiNzgxIiwiRm9udFNldHRpbmdzIjp7IiRpZCI6Ijc4MiIsIkZvbnRTaXplIjoxMSwiRm9udE5hbWUiOiJDYWxpYnJpIiwiSXNCb2xkIjp0cnVlLCJJc0l0YWxpYyI6ZmFsc2UsIklzVW5kZXJsaW5lZCI6ZmFsc2UsIlBhcmVudFN0eWxlIjpudWxsfSwiQXV0b1NpemUiOjAsIkZvcmVncm91bmQiOnsiJGlkIjoiNzgzIiwiQ29sb3IiOnsiJGlkIjoiNzg0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Nzg1IiwiRm9udFNldHRpbmdzIjp7IiRpZCI6Ijc4NiIsIkZvbnRTaXplIjoxMCwiRm9udE5hbWUiOiJDYWxpYnJpIiwiSXNCb2xkIjpmYWxzZSwiSXNJdGFsaWMiOmZhbHNlLCJJc1VuZGVybGluZWQiOmZhbHNlLCJQYXJlbnRTdHlsZSI6bnVsbH0sIkF1dG9TaXplIjowLCJGb3JlZ3JvdW5kIjp7IiRpZCI6Ijc4NyIsIkNvbG9yIjp7IiRpZCI6Ijc4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5MyJ9LCJQYWRkaW5nIjp7IiRyZWYiOiIyOTQifSwiQmFja2dyb3VuZCI6eyIkcmVmIjoiMTcwIn0sIklzVmlzaWJsZSI6ZmFsc2UsIldpZHRoIjowLjAsIkhlaWdodCI6MC4wLCJCb3JkZXJTdHlsZSI6bnVsbCwiUGFyZW50U3R5bGUiOm51bGx9LCJEYXRlRm9ybWF0Ijp7IiRpZCI6Ijc4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OTAiLCJGb3JtYXQiOjAsIklzVmlzaWJsZSI6ZmFsc2UsIkxhc3RLbm93blZpc2liaWxpdHlTdGF0ZSI6ZmFsc2V9LCJJc1Zpc2libGUiOnRydWUsIlBhcmVudFN0eWxlIjpudWxsfSwiSHlwZXJsaW5rIjp7IiRpZCI6Ijc5MSIsIkFkZHJlc3MiOiIiLCJTdWJBZGRyZXNzIjoiIn0sIkltcG9ydElkIjoiIn0seyIkaWQiOiI3OTIiLCJJZCI6IjJiNjg4MGYxLTQ5YzYtNDIxNC1iNjEyLTllYzhkZGY1MzQzZSIsIkluZGV4IjozMCwiR3JvdXBJZCI6ImI5Y2NmYTVmLTdjOWQtNDUzMy1iODk5LTM1MjliMTIzY2QyZiIsIlRpdGxlIjoiUkMgUGlsb3QgRGVwbG95bWVudCIsIkRhdGVUaW1lIjoiMjAxOS0wOC0yNFQxMTo1OTowMCIsIlBlcmNlbnRhZ2VDb21wbGV0ZSI6bnVsbCwiTm90ZSI6bnVsbCwiU3R5bGUiOnsiJGlkIjoiNzkzIiwiVGl0bGVQb3NpdGlvbiI6IlJpZ2h0IiwiRGF0ZVBvc2l0aW9uIjoiTGVmdCIsIlNoYXBlVHlwZSI6MSwiU2hhcGVTaXplIjowLCJTaGFwZVN0eWxlIjp7IiRpZCI6Ijc5NCIsIk1hcmdpbiI6eyIkcmVmIjoiMjc2In0sIlBhZGRpbmciOnsiJHJlZiI6IjI3NyJ9LCJCYWNrZ3JvdW5kIjp7IiRpZCI6Ijc5NSIsIkNvbG9yIjp7IiRpZCI6Ijc5NiIsIkEiOjI1NSwiUiI6NTcsIkciOjExNCwiQiI6MTh9fSwiSXNWaXNpYmxlIjp0cnVlLCJXaWR0aCI6MTIuMCwiSGVpZ2h0IjoxNC4wLCJCb3JkZXJTdHlsZSI6eyIkaWQiOiI3OTciLCJMaW5lQ29sb3IiOnsiJHJlZiI6IjI4MSJ9LCJMaW5lV2VpZ2h0IjowLjAsIkxpbmVUeXBlIjowLCJQYXJlbnRTdHlsZSI6bnVsbH0sIlBhcmVudFN0eWxlIjpudWxsfSwiVGl0bGVTdHlsZSI6eyIkaWQiOiI3OTgiLCJGb250U2V0dGluZ3MiOnsiJGlkIjoiNzk5IiwiRm9udFNpemUiOjExLCJGb250TmFtZSI6IkNhbGlicmkiLCJJc0JvbGQiOnRydWUsIklzSXRhbGljIjpmYWxzZSwiSXNVbmRlcmxpbmVkIjpmYWxzZSwiUGFyZW50U3R5bGUiOm51bGx9LCJBdXRvU2l6ZSI6MCwiRm9yZWdyb3VuZCI6eyIkaWQiOiI4MDAiLCJDb2xvciI6eyIkaWQiOiI4MDE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4MDIiLCJGb250U2V0dGluZ3MiOnsiJGlkIjoiODAzIiwiRm9udFNpemUiOjEwLCJGb250TmFtZSI6IkNhbGlicmkiLCJJc0JvbGQiOmZhbHNlLCJJc0l0YWxpYyI6ZmFsc2UsIklzVW5kZXJsaW5lZCI6ZmFsc2UsIlBhcmVudFN0eWxlIjpudWxsfSwiQXV0b1NpemUiOjAsIkZvcmVncm91bmQiOnsiJGlkIjoiODA0IiwiQ29sb3IiOnsiJGlkIjoiODA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zIn0sIlBhZGRpbmciOnsiJHJlZiI6IjI5NCJ9LCJCYWNrZ3JvdW5kIjp7IiRyZWYiOiIxNzAifSwiSXNWaXNpYmxlIjpmYWxzZSwiV2lkdGgiOjAuMCwiSGVpZ2h0IjowLjAsIkJvcmRlclN0eWxlIjpudWxsLCJQYXJlbnRTdHlsZSI6bnVsbH0sIkRhdGVGb3JtYXQiOnsiJGlkIjoiO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NyIsIkZvcm1hdCI6MCwiSXNWaXNpYmxlIjpmYWxzZSwiTGFzdEtub3duVmlzaWJpbGl0eVN0YXRlIjpmYWxzZX0sIklzVmlzaWJsZSI6dHJ1ZSwiUGFyZW50U3R5bGUiOm51bGx9LCJIeXBlcmxpbmsiOnsiJGlkIjoiODA4IiwiQWRkcmVzcyI6IiIsIlN1YkFkZHJlc3MiOiIifSwiSW1wb3J0SWQiOiIifV0sIklkIjoiYjljY2ZhNWYtN2M5ZC00NTMzLWI4OTktMzUyOWIxMjNjZDJmIiwiSXNTaW5nbGVJdGVtUm93IjpmYWxzZX0seyIkaWQiOiI4MDkiLCJfdGFza3MiOlt7IiRpZCI6IjgxMCIsIl9hdHRhY2hlZE1pbGVzdG9uZXMiOltdLCJUYXNrRGVmaW5pdGlvbiI6eyIkaWQiOiI4MTEiLCJHcm91cE5hbWUiOm51bGwsIlN0YXJ0RGF0ZSI6IjIwMTktMTEtMDFUMDA6MDA6MDAiLCJFbmREYXRlIjoiMjAxOS0xMi0yMlQxMTo1OTowMCIsIlBlcmNlbnRhZ2VDb21wbGV0ZSI6bnVsbCwiU3R5bGUiOnsiJGlkIjoiODEyIiwiU2hhcGUiOjMsIlNoYXBlVGhpY2tuZXNzIjowLCJEdXJhdGlvbkZvcm1hdCI6MCwiSW5jbHVkZU5vbldvcmtpbmdEYXlzSW5EdXJhdGlvbiI6ZmFsc2UsIlBlcmNlbnRhZ2VDb21wbGV0ZVN0eWxlIjp7IiRpZCI6IjgxMyIsIkZvbnRTZXR0aW5ncyI6eyIkaWQiOiI4MTQ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ODE1IiwiVG9wIjowLjAsIkxlZnQiOjAuMCwiUmlnaHQiOjAuMCwiQm90dG9tIjowLjB9LCJQYWRkaW5nIjp7IiRpZCI6IjgxNiIsIlRvcCI6MC4wLCJMZWZ0IjowLjAsIlJpZ2h0IjowLjAsIkJvdHRvbSI6MC4wfSwiQmFja2dyb3VuZCI6eyIkcmVmIjoiMTQifSwiSXNWaXNpYmxlIjp0cnVlLCJXaWR0aCI6MC4wLCJIZWlnaHQiOjAuMCwiQm9yZGVyU3R5bGUiOnsiJGlkIjoiODE3IiwiTGluZUNvbG9yIjpudWxsLCJMaW5lV2VpZ2h0IjowLjAsIkxpbmVUeXBlIjowLCJQYXJlbnRTdHlsZSI6bnVsbH0sIlBhcmVudFN0eWxlIjpudWxsfSwiRHVyYXRpb25TdHlsZSI6eyIkaWQiOiI4MTgiLCJGb250U2V0dGluZ3MiOnsiJGlkIjoiODE5IiwiRm9udFNpemUiOjEwLCJGb250TmFtZSI6IkNhbGlicmkiLCJJc0JvbGQiOmZhbHNlLCJJc0l0YWxpYyI6ZmFsc2UsIklzVW5kZXJsaW5lZCI6ZmFsc2UsIlBhcmVudFN0eWxlIjpudWxsfSwiQXV0b1NpemUiOjAsIkZvcmVncm91bmQiOnsiJGlkIjoiODIwIiwiQ29sb3IiOnsiJHJlZiI6IjIwIn19LCJNYXhXaWR0aCI6MjAwLjAsIk1heEhlaWdodCI6IkluZmluaXR5IiwiU21hcnRGb3JlZ3JvdW5kSXNBY3RpdmUiOmZhbHNlLCJIb3Jpem9udGFsQWxpZ25tZW50IjowLCJWZXJ0aWNhbEFsaWdubWVudCI6MCwiU21hcnRGb3JlZ3JvdW5kIjpudWxsLCJCYWNrZ3JvdW5kRmlsbFR5cGUiOjAsIk1hcmdpbiI6eyIkaWQiOiI4MjEiLCJUb3AiOjAuMCwiTGVmdCI6MC4wLCJSaWdodCI6MC4wLCJCb3R0b20iOjAuMH0sIlBhZGRpbmciOnsiJGlkIjoiODIyIiwiVG9wIjowLjAsIkxlZnQiOjAuMCwiUmlnaHQiOjAuMCwiQm90dG9tIjowLjB9LCJCYWNrZ3JvdW5kIjp7IiRyZWYiOiIyMyJ9LCJJc1Zpc2libGUiOnRydWUsIldpZHRoIjowLjAsIkhlaWdodCI6MC4wLCJCb3JkZXJTdHlsZSI6eyIkaWQiOiI4MjMiLCJMaW5lQ29sb3IiOm51bGwsIkxpbmVXZWlnaHQiOjAuMCwiTGluZVR5cGUiOjAsIlBhcmVudFN0eWxlIjpudWxsfSwiUGFyZW50U3R5bGUiOm51bGx9LCJIb3Jpem9udGFsQ29ubmVjdG9yU3R5bGUiOnsiJGlkIjoiODI0IiwiTGluZUNvbG9yIjp7IiRyZWYiOiIyNiJ9LCJMaW5lV2VpZ2h0IjoxLjAsIkxpbmVUeXBlIjowLCJQYXJlbnRTdHlsZSI6bnVsbH0sIlZlcnRpY2FsQ29ubmVjdG9yU3R5bGUiOnsiJGlkIjoiODI1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gyNiIsIk1hcmdpbiI6eyIkaWQiOiI4MjciLCJUb3AiOjAuMCwiTGVmdCI6NC4wLCJSaWdodCI6NC4wLCJCb3R0b20iOjAuMH0sIlBhZGRpbmciOnsiJGlkIjoiODI4IiwiVG9wIjowLjAsIkxlZnQiOjAuMCwiUmlnaHQiOjAuMCwiQm90dG9tIjowLjB9LCJCYWNrZ3JvdW5kIjp7IiRpZCI6IjgyOSIsIkNvbG9yIjp7IiRpZCI6IjgzMCIsIkEiOjI1NSwiUiI6MTE2LCJHIjoxNzMsIkIiOjczfX0sIklzVmlzaWJsZSI6dHJ1ZSwiV2lkdGgiOjAuMCwiSGVpZ2h0IjoxMy40MjY2NjY2NjY2NjY2NzcsIkJvcmRlclN0eWxlIjp7IiRpZCI6IjgzMSIsIkxpbmVDb2xvciI6eyIkcmVmIjoiMzcifSwiTGluZVdlaWdodCI6MC4wLCJMaW5lVHlwZSI6MCwiUGFyZW50U3R5bGUiOm51bGx9LCJQYXJlbnRTdHlsZSI6bnVsbH0sIlRpdGxlU3R5bGUiOnsiJGlkIjoiODMyIiwiRm9udFNldHRpbmdzIjp7IiRpZCI6IjgzMyIsIkZvbnRTaXplIjoxMSwiRm9udE5hbWUiOiJDYWxpYnJpIiwiSXNCb2xkIjpmYWxzZSwiSXNJdGFsaWMiOmZhbHNlLCJJc1VuZGVybGluZWQiOmZhbHNlLCJQYXJlbnRTdHlsZSI6bnVsbH0sIkF1dG9TaXplIjowLCJGb3JlZ3JvdW5kIjp7IiRpZCI6IjgzNCIsIkNvbG9yIjp7IiRpZCI6IjgzN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4MzYiLCJUb3AiOjAuMCwiTGVmdCI6MC4wLCJSaWdodCI6MC4wLCJCb3R0b20iOjAuMH0sIlBhZGRpbmciOnsiJGlkIjoiODM3IiwiVG9wIjowLjAsIkxlZnQiOjAuMCwiUmlnaHQiOjAuMCwiQm90dG9tIjowLjB9LCJCYWNrZ3JvdW5kIjp7IiRyZWYiOiI0NSJ9LCJJc1Zpc2libGUiOnRydWUsIldpZHRoIjowLjAsIkhlaWdodCI6MC4wLCJCb3JkZXJTdHlsZSI6eyIkaWQiOiI4MzgiLCJMaW5lQ29sb3IiOm51bGwsIkxpbmVXZWlnaHQiOjAuMCwiTGluZVR5cGUiOjAsIlBhcmVudFN0eWxlIjpudWxsfSwiUGFyZW50U3R5bGUiOm51bGx9LCJEYXRlU3R5bGUiOnsiJGlkIjoiODM5IiwiRm9udFNldHRpbmdzIjp7IiRpZCI6Ijg0MCIsIkZvbnRTaXplIjoxMCwiRm9udE5hbWUiOiJDYWxpYnJpIiwiSXNCb2xkIjpmYWxzZSwiSXNJdGFsaWMiOmZhbHNlLCJJc1VuZGVybGluZWQiOmZhbHNlLCJQYXJlbnRTdHlsZSI6bnVsbH0sIkF1dG9TaXplIjowLCJGb3JlZ3JvdW5kIjp7IiRpZCI6Ijg0MSIsIkNvbG9yIjp7IiRpZCI6Ijg0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QzIiwiVG9wIjowLjAsIkxlZnQiOjAuMCwiUmlnaHQiOjAuMCwiQm90dG9tIjowLjB9LCJQYWRkaW5nIjp7IiRpZCI6Ijg0NCIsIlRvcCI6MC4wLCJMZWZ0IjowLjAsIlJpZ2h0IjowLjAsIkJvdHRvbSI6MC4wfSwiQmFja2dyb3VuZCI6eyIkcmVmIjoiNTMifSwiSXNWaXNpYmxlIjp0cnVlLCJXaWR0aCI6MC4wLCJIZWlnaHQiOjAuMCwiQm9yZGVyU3R5bGUiOnsiJGlkIjoiODQ1IiwiTGluZUNvbG9yIjpudWxsLCJMaW5lV2VpZ2h0IjowLjAsIkxpbmVUeXBlIjowLCJQYXJlbnRTdHlsZSI6bnVsbH0sIlBhcmVudFN0eWxlIjpudWxsfSwiRGF0ZUZvcm1hdCI6eyIkaWQiOiI4N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Q3IiwiRm9ybWF0IjowLCJJc1Zpc2libGUiOmZhbHNlLCJMYXN0S25vd25WaXNpYmlsaXR5U3RhdGUiOmZhbHNlfSwiSXNWaXNpYmxlIjp0cnVlLCJQYXJlbnRTdHlsZSI6bnVsbH0sIkluZGV4IjozMSwiU21hcnREdXJhdGlvbkFjdGl2YXRlZCI6ZmFsc2UsIkRhdGVGb3JtYXQiOnsiJHJlZiI6Ijg0NiJ9LCJXZWVrTnVtYmVyaW5nIjp7IiRpZCI6Ijg0OCIsIkZvcm1hdCI6MCwiSXNWaXNpYmxlIjpmYWxzZSwiTGFzdEtub3duVmlzaWJpbGl0eVN0YXRlIjpmYWxzZX0sIklkIjoiZjhhMGM5ZWItODE3YS00OWZjLTg5NTYtOTgyOWIzOGM0Yjc4IiwiSW1wb3J0SWQiOm51bGwsIlRpdGxlIjoiVjIgRGV2ZWxvcG1lbnQgQmVnaW5zIiwiTm90ZSI6bnVsbCwiSHlwZXJsaW5rIjp7IiRpZCI6Ijg0OSIsIkFkZHJlc3MiOiIiLCJTdWJBZGRyZXNzIjoiIn0sIklzQ2hhbmdlZCI6ZmFsc2UsIklzTmV3IjpmYWxzZX19XSwiX21pbGVzdG9uZXMiOltdLCJJZCI6IjAwMDAwMDAwLTAwMDAtMDAwMC0wMDAwLTAwMDAwMDAwMDAwMCIsIklzU2luZ2xlSXRlbVJvdyI6dHJ1ZX1dLCJJbmRleCI6MCwiSWQiOiJlNzE5MTVmMS1mYmQ4LTQ2MjgtOTgyYy1kM2EyYTgxYjZlMmEiLCJIZWFkZXJUZXh0IjpudWxsLCJJc0RlZmF1bHQiOnRydWUsIlN0eWxlIjp7IiRpZCI6Ijg1MCIsIkhlYWRlclN0eWxlIjp7IiRpZCI6Ijg1MSIsIlRleHRTdHlsZSI6eyIkaWQiOiI4NTIiLCJGb250U2V0dGluZ3MiOnsiJGlkIjoiODUzIiwiRm9udFNpemUiOjExLCJGb250TmFtZSI6IkNhbGlicmkiLCJJc0JvbGQiOmZhbHNlLCJJc0l0YWxpYyI6ZmFsc2UsIklzVW5kZXJsaW5lZCI6ZmFsc2UsIlBhcmVudFN0eWxlIjpudWxsfSwiQXV0b1NpemUiOjIsIkZvcmVncm91bmQiOnsiJGlkIjoiODU0IiwiQ29sb3IiOnsiJGlkIjoiODU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bnVsbCwiSXNWaXNpYmxlIjp0cnVlLCJXaWR0aCI6MC4wLCJIZWlnaHQiOjAuMCwiQm9yZGVyU3R5bGUiOm51bGwsIlBhcmVudFN0eWxlIjpudWxsfSwiUmVjdGFuZ2xlU3R5bGUiOnsiJGlkIjoiODU4IiwiTWFyZ2luIjp7IiRpZCI6Ijg1OSIsIlRvcCI6MC4wLCJMZWZ0IjowLjAsIlJpZ2h0IjowLjAsIkJvdHRvbSI6MC4wfSwiUGFkZGluZyI6eyIkaWQiOiI4NjAiLCJUb3AiOjAuMCwiTGVmdCI6MC4wLCJSaWdodCI6MC4wLCJCb3R0b20iOjAuMH0sIkJhY2tncm91bmQiOnsiJGlkIjoiODYxIiwiQ29sb3IiOnsiJGlkIjoiODYyIiwiQSI6NjMsIlIiOjExMiwiRyI6MTczLCJCIjo3MX19LCJJc1Zpc2libGUiOnRydWUsIldpZHRoIjowLjAsIkhlaWdodCI6MC4wLCJCb3JkZXJTdHlsZSI6eyIkaWQiOiI4NjMiLCJMaW5lQ29sb3IiOnsiJGlkIjoiODY0IiwiJHR5cGUiOiJOTFJFLkNvbW1vbi5Eb20uU29saWRDb2xvckJydXNoLCBOTFJFLkNvbW1vbiIsIkNvbG9yIjp7IiRpZCI6Ijg2NSIsIkEiOjI1NSwiUiI6MjU1LCJHIjowLCJCIjowfX0sIkxpbmVXZWlnaHQiOjAuMCwiTGluZVR5cGUiOjAsIlBhcmVudFN0eWxlIjpudWxsfSwiUGFyZW50U3R5bGUiOm51bGx9LCJNYXJnaW4iOnsiJGlkIjoiODY2IiwiVG9wIjowLjAsIkxlZnQiOjAuMCwiUmlnaHQiOjAuMCwiQm90dG9tIjowLjB9LCJQYWRkaW5nIjp7IiRpZCI6Ijg2NyIsIlRvcCI6MC4wLCJMZWZ0IjowLjAsIlJpZ2h0IjowLjAsIkJvdHRvbSI6MC4wfSwiQmFja2dyb3VuZCI6bnVsbCwiSXNWaXNpYmxlIjp0cnVlLCJXaWR0aCI6MC4wLCJIZWlnaHQiOjAuMCwiQm9yZGVyU3R5bGUiOm51bGwsIlBhcmVudFN0eWxlIjpudWxsfSwiQmFja2dyb3VuZFN0eWxlIjp7IiRpZCI6Ijg2OCIsIk1hcmdpbiI6eyIkaWQiOiI4NjkiLCJUb3AiOjAuMCwiTGVmdCI6MC4wLCJSaWdodCI6MC4wLCJCb3R0b20iOjAuMH0sIlBhZGRpbmciOnsiJGlkIjoiODcwIiwiVG9wIjowLjAsIkxlZnQiOjAuMCwiUmlnaHQiOjAuMCwiQm90dG9tIjowLjB9LCJCYWNrZ3JvdW5kIjp7IiRpZCI6Ijg3MSIsIkNvbG9yIjp7IiRpZCI6Ijg3MiIsIkEiOjUxLCJSIjoxNTUsIkciOjE4NywiQiI6ODl9fSwiSXNWaXNpYmxlIjp0cnVlLCJXaWR0aCI6MC4wLCJIZWlnaHQiOjAuMCwiQm9yZGVyU3R5bGUiOnsiJGlkIjoiODczIiwiTGluZUNvbG9yIjp7IiRpZCI6Ijg3NCIsIiR0eXBlIjoiTkxSRS5Db21tb24uRG9tLlNvbGlkQ29sb3JCcnVzaCwgTkxSRS5Db21tb24iLCJDb2xvciI6eyIkaWQiOiI4NzUiLCJBIjoyNTUsIlIiOjI1NSwiRyI6MCwiQiI6MH19LCJMaW5lV2VpZ2h0IjowLjAsIkxpbmVUeXBlIjowLCJQYXJlbnRTdHlsZSI6bnVsbH0sIlBhcmVudFN0eWxlIjpudWxsfSwiTWFyZ2luIjp7IiRpZCI6Ijg3NiIsIlRvcCI6MC4wLCJMZWZ0IjowLjAsIlJpZ2h0IjowLjAsIkJvdHRvbSI6MC4wfSwiUGFkZGluZyI6eyIkaWQiOiI4NzciLCJUb3AiOjAuMCwiTGVmdCI6MC4wLCJSaWdodCI6MC4wLCJCb3R0b20iOjAuMH0sIklzVmlzaWJsZSI6dHJ1ZSwiV2lkdGgiOjAuMCwiSGVpZ2h0IjowLjAsIkJvcmRlclN0eWxlIjpudWxsLCJQYXJlbnRTdHlsZSI6bnVsbH19XSwiSWQiOiI4OTExYmNlYi02Nzk0LTQxYWQtYjM3NS02YTc5NGI2ODJmMzEiLCJJbmRleCI6MjQsIkhlYWRlclRleHQiOiJEZXZlbG9wIiwiU3R5bGUiOnsiJGlkIjoiODc4IiwiSGVhZGVyU3R5bGUiOnsiJGlkIjoiODc5IiwiVGV4dElzVmVydGljYWwiOmZhbHNlLCJUZXh0U3R5bGUiOnsiJGlkIjoiODgwIiwiRm9udFNldHRpbmdzIjp7IiRpZCI6Ijg4MSIsIkZvbnRTaXplIjoxMCwiRm9udE5hbWUiOiJGcmFua2xpbiBHb3RoaWMgTWVkaXVtIiwiSXNCb2xkIjpmYWxzZSwiSXNJdGFsaWMiOmZhbHNlLCJJc1VuZGVybGluZWQiOmZhbHNlLCJQYXJlbnRTdHlsZSI6bnVsbH0sIkF1dG9TaXplIjowLCJGb3JlZ3JvdW5kIjp7IiRpZCI6Ijg4MiIsIkNvbG9yIjp7IiRpZCI6Ijg4MyIsIkEiOjI1NSwiUiI6MzksIkciOjEwMywiQiI6MH19LCJNYXhXaWR0aCI6MC4wLCJNYXhIZWlnaHQiOjAuMCwiU21hcnRGb3JlZ3JvdW5kSXNBY3RpdmUiOmZhbHNlLCJIb3Jpem9udGFsQWxpZ25tZW50IjowLCJWZXJ0aWNhbEFsaWdubWVudCI6MCwiU21hcnRGb3JlZ3JvdW5kIjpudWxsLCJCYWNrZ3JvdW5kRmlsbFR5cGUiOjAsIk1hcmdpbiI6eyIkcmVmIjoiMzMyIn0sIlBhZGRpbmciOnsiJHJlZiI6IjMzMyJ9LCJCYWNrZ3JvdW5kIjpudWxsLCJJc1Zpc2libGUiOmZhbHNlLCJXaWR0aCI6MC4wLCJIZWlnaHQiOjAuMCwiQm9yZGVyU3R5bGUiOm51bGwsIlBhcmVudFN0eWxlIjpudWxsfSwiUmVjdGFuZ2xlU3R5bGUiOnsiJGlkIjoiODg0IiwiTWFyZ2luIjp7IiRyZWYiOiIzMzUifSwiUGFkZGluZyI6eyIkcmVmIjoiMzM2In0sIkJhY2tncm91bmQiOnsiJGlkIjoiODg1IiwiQ29sb3IiOnsiJGlkIjoiODg2IiwiQSI6MTI3LCJSIjoxMTIsIkciOjE3MywiQiI6NzF9fSwiSXNWaXNpYmxlIjpmYWxzZSwiV2lkdGgiOjAuMCwiSGVpZ2h0IjowLjAsIkJvcmRlclN0eWxlIjp7IiRpZCI6Ijg4NyIsIkxpbmVDb2xvciI6eyIkcmVmIjoiMzQwIn0sIkxpbmVXZWlnaHQiOjAuMCwiTGluZVR5cGUiOjAsIlBhcmVudFN0eWxlIjpudWxsfSwiUGFyZW50U3R5bGUiOm51bGx9LCJNYXJnaW4iOnsiJHJlZiI6IjM0MiJ9LCJQYWRkaW5nIjp7IiRyZWYiOiIzNDMifSwiQmFja2dyb3VuZCI6bnVsbCwiSXNWaXNpYmxlIjp0cnVlLCJXaWR0aCI6MC4wLCJIZWlnaHQiOjAuMCwiQm9yZGVyU3R5bGUiOm51bGwsIlBhcmVudFN0eWxlIjpudWxsfSwiQmFja2dyb3VuZFN0eWxlIjp7IiRpZCI6Ijg4OCIsIk1hcmdpbiI6eyIkcmVmIjoiMzQ1In0sIlBhZGRpbmciOnsiJHJlZiI6IjM0NiJ9LCJCYWNrZ3JvdW5kIjp7IiRpZCI6Ijg4OSIsIkNvbG9yIjp7IiRpZCI6Ijg5MCIsIkEiOjM4LCJSIjoxMTIsIkciOjE3MywiQiI6NzF9fSwiSXNWaXNpYmxlIjp0cnVlLCJXaWR0aCI6MC4wLCJIZWlnaHQiOjAuMCwiQm9yZGVyU3R5bGUiOnsiJGlkIjoiODkxIiwiTGluZUNvbG9yIjp7IiRyZWYiOiIzNTAifSwiTGluZVdlaWdodCI6MC4wLCJMaW5lVHlwZSI6MCwiUGFyZW50U3R5bGUiOm51bGx9LCJQYXJlbnRTdHlsZSI6bnVsbH0sIklzQWJvdmVUaW1lYmFuZCI6ZmFsc2UsIk1hcmdpbiI6eyIkaWQiOiI4OTIiLCJUb3AiOjAuMCwiTGVmdCI6MC4wLCJSaWdodCI6MC4wLCJCb3R0b20iOjAuMH0sIlBhZGRpbmciOnsiJGlkIjoiODkzIiwiVG9wIjowLjAsIkxlZnQiOjAuMCwiUmlnaHQiOjAuMCwiQm90dG9tIjowLjB9LCJJc1Zpc2libGUiOnRydWUsIldpZHRoIjowLjAsIkhlaWdodCI6MC4wLCJCb3JkZXJTdHlsZSI6eyIkaWQiOiI4OTQiLCJMaW5lQ29sb3IiOm51bGwsIkxpbmVXZWlnaHQiOjAuMCwiTGluZVR5cGUiOjAsIlBhcmVudFN0eWxlIjpudWxsfSwiUGFyZW50U3R5bGUiOm51bGx9fSx7IiRpZCI6Ijg5NSIsIl9hY3Rpdml0aWVzIjpbeyIkaWQiOiI4OTYiLCJfcm93cyI6W3siJGlkIjoiODk3IiwiX3Rhc2tzIjpbXSwiX21pbGVzdG9uZXMiOlt7IiRpZCI6Ijg5OCIsIklkIjoiMDk3ZmUwMzUtMDMyZS00Y2ZlLTllODktZDIzZGRkOGQ1MGNjIiwiSW5kZXgiOjMzLCJHcm91cElkIjpudWxsLCJUaXRsZSI6IldXIExhdW5jaCBFdmVudCIsIkRhdGVUaW1lIjoiMjAxOS0xMS0wMVQxMTo1OTowMFoiLCJQZXJjZW50YWdlQ29tcGxldGUiOm51bGwsIk5vdGUiOm51bGwsIlN0eWxlIjp7IiRpZCI6Ijg5OSIsIlRpdGxlUG9zaXRpb24iOiJSaWdodCIsIkRhdGVQb3NpdGlvbiI6IkxlZnQiLCJTaGFwZVR5cGUiOjEzLCJTaGFwZVNpemUiOjAsIlNoYXBlU3R5bGUiOnsiJGlkIjoiOTAwIiwiTWFyZ2luIjp7IiRyZWYiOiIyNzYifSwiUGFkZGluZyI6eyIkcmVmIjoiMjc3In0sIkJhY2tncm91bmQiOnsiJGlkIjoiOTAxIiwiQ29sb3IiOnsiJGlkIjoiOTAyIiwiQSI6MjU1LCJSIjoxMTUsIkciOjExNSwiQiI6MTE1fX0sIklzVmlzaWJsZSI6dHJ1ZSwiV2lkdGgiOjEyLjAsIkhlaWdodCI6MTQuMCwiQm9yZGVyU3R5bGUiOnsiJGlkIjoiOTAzIiwiTGluZUNvbG9yIjp7IiRyZWYiOiIyODEifSwiTGluZVdlaWdodCI6MC4wLCJMaW5lVHlwZSI6MCwiUGFyZW50U3R5bGUiOm51bGx9LCJQYXJlbnRTdHlsZSI6bnVsbH0sIlRpdGxlU3R5bGUiOnsiJGlkIjoiOTA0IiwiRm9udFNldHRpbmdzIjp7IiRpZCI6IjkwNSIsIkZvbnRTaXplIjoxMSwiRm9udE5hbWUiOiJDYWxpYnJpIiwiSXNCb2xkIjp0cnVlLCJJc0l0YWxpYyI6ZmFsc2UsIklzVW5kZXJsaW5lZCI6ZmFsc2UsIlBhcmVudFN0eWxlIjpudWxsfSwiQXV0b1NpemUiOjAsIkZvcmVncm91bmQiOnsiJGlkIjoiOTA2IiwiQ29sb3IiOnsiJGlkIjoiOTA3IiwiQSI6MjU1LCJSIjo4OSwiRyI6ODksIkIiOjg5fX0sIk1heFdpZHRoIjoyMDAuMCwiTWF4SGVpZ2h0IjoiSW5maW5pdHkiLCJTbWFydEZvcmVncm91bmRJc0FjdGl2ZSI6ZmFsc2UsIkhvcml6b250YWxBbGlnbm1lbnQiOjA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OTA4IiwiRm9udFNldHRpbmdzIjp7IiRpZCI6IjkwOSIsIkZvbnRTaXplIjoxMCwiRm9udE5hbWUiOiJDYWxpYnJpIiwiSXNCb2xkIjpmYWxzZSwiSXNJdGFsaWMiOmZhbHNlLCJJc1VuZGVybGluZWQiOmZhbHNlLCJQYXJlbnRTdHlsZSI6bnVsbH0sIkF1dG9TaXplIjowLCJGb3JlZ3JvdW5kIjp7IiRpZCI6IjkxMCIsIkNvbG9yIjp7IiRpZCI6Ijkx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5MyJ9LCJQYWRkaW5nIjp7IiRyZWYiOiIyOTQifSwiQmFja2dyb3VuZCI6eyIkcmVmIjoiMTcwIn0sIklzVmlzaWJsZSI6dHJ1ZSwiV2lkdGgiOjAuMCwiSGVpZ2h0IjowLjAsIkJvcmRlclN0eWxlIjpudWxsLCJQYXJlbnRTdHlsZSI6bnVsbH0sIkRhdGVGb3JtYXQiOnsiJGlkIjoiOTEyIiwiRm9ybWF0U3RyaW5nIjoiZGRkLCBNTU0gZCwgeXl5eSIsIlNlcGFyYXRvciI6Ii8iLCJVc2VJbnRlcm5hdGlvbmFsRGF0ZUZvcm1hdCI6ZmFsc2UsIkRhdGVJc1Zpc2libGUiOnRydWUsIlRpbWVJc1Zpc2libGUiOmZhbHNlLCJIb3VyRGlnaXRzIjoxLCJBbVBtRGVzaWduYXRvciI6MiwiVHJpbTAwTWludXRlcyI6ZmFsc2UsIkxhc3RLbm93blZpc2liaWxpdHlTdGF0ZSI6eyIkaWQiOiI5MTMiLCJEYXRlUGFydElzVmlzaWJsZSI6dHJ1ZSwiVGltZVBhcnRJc1Zpc2libGUiOmZhbHNlfX0sIldlZWtOdW1iZXJpbmciOnsiJGlkIjoiOTE0IiwiRm9ybWF0IjowLCJJc1Zpc2libGUiOmZhbHNlLCJMYXN0S25vd25WaXNpYmlsaXR5U3RhdGUiOmZhbHNlfSwiSXNWaXNpYmxlIjp0cnVlLCJQYXJlbnRTdHlsZSI6bnVsbH0sIkh5cGVybGluayI6eyIkaWQiOiI5MTUiLCJBZGRyZXNzIjoiIiwiU3ViQWRkcmVzcyI6IiJ9LCJJbXBvcnRJZCI6IiJ9XSwiSWQiOiIwMDAwMDAwMC0wMDAwLTAwMDAtMDAwMC0wMDAwMDAwMDAwMDAiLCJJc1NpbmdsZUl0ZW1Sb3ciOnRydWV9LHsiJGlkIjoiOTE2IiwiX3Rhc2tzIjpbXSwiX21pbGVzdG9uZXMiOlt7IiRpZCI6IjkxNyIsIklkIjoiY2EzZGJlNDAtMGMxNS00MjM0LTkzYjYtYzAyZTVmMTdmZmNmIiwiSW5kZXgiOjM0LCJHcm91cElkIjoiNjRlY2QxZGYtMTdiMS00NTYzLWEwNDEtMDdmYmIyNDg4NmQyIiwiVGl0bGUiOiJCZXRhIEJsb2cgTGF1bmNoIiwiRGF0ZVRpbWUiOiIyMDE5LTA3LTA0VDExOjU5OjAwWiIsIlBlcmNlbnRhZ2VDb21wbGV0ZSI6bnVsbCwiTm90ZSI6bnVsbCwiU3R5bGUiOnsiJGlkIjoiOTE4IiwiVGl0bGVQb3NpdGlvbiI6IkxlZnQiLCJEYXRlUG9zaXRpb24iOiJSaWdodCIsIlNoYXBlVHlwZSI6MTMsIlNoYXBlU2l6ZSI6MCwiU2hhcGVTdHlsZSI6eyIkaWQiOiI5MTkiLCJNYXJnaW4iOnsiJHJlZiI6IjI3NiJ9LCJQYWRkaW5nIjp7IiRyZWYiOiIyNzcifSwiQmFja2dyb3VuZCI6eyIkaWQiOiI5MjAiLCJDb2xvciI6eyIkaWQiOiI5MjEiLCJBIjoyNTUsIlIiOjExNSwiRyI6MTE1LCJCIjoxMTV9fSwiSXNWaXNpYmxlIjp0cnVlLCJXaWR0aCI6MTIuMCwiSGVpZ2h0IjoxNC4wLCJCb3JkZXJTdHlsZSI6eyIkaWQiOiI5MjIiLCJMaW5lQ29sb3IiOnsiJHJlZiI6IjI4MSJ9LCJMaW5lV2VpZ2h0IjowLjAsIkxpbmVUeXBlIjowLCJQYXJlbnRTdHlsZSI6bnVsbH0sIlBhcmVudFN0eWxlIjpudWxsfSwiVGl0bGVTdHlsZSI6eyIkaWQiOiI5MjMiLCJGb250U2V0dGluZ3MiOnsiJGlkIjoiOTI0IiwiRm9udFNpemUiOjExLCJGb250TmFtZSI6IkNhbGlicmkiLCJJc0JvbGQiOnRydWUsIklzSXRhbGljIjpmYWxzZSwiSXNVbmRlcmxpbmVkIjpmYWxzZSwiUGFyZW50U3R5bGUiOm51bGx9LCJBdXRvU2l6ZSI6MCwiRm9yZWdyb3VuZCI6eyIkaWQiOiI5MjUiLCJDb2xvciI6eyIkaWQiOiI5MjYiLCJBIjoyNTUsIlIiOjg5LCJHIjo4OSwiQiI6ODl9fSwiTWF4V2lkdGgiOjIwMC4wLCJNYXhIZWlnaHQiOiJJbmZpbml0eSIsIlNtYXJ0Rm9yZWdyb3VuZElzQWN0aXZlIjpmYWxzZSwiSG9yaXpvbnRhbEFsaWdubWVudCI6Mi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5MjciLCJGb250U2V0dGluZ3MiOnsiJGlkIjoiOTI4IiwiRm9udFNpemUiOjksIkZvbnROYW1lIjoiQ2FsaWJyaSIsIklzQm9sZCI6ZmFsc2UsIklzSXRhbGljIjpmYWxzZSwiSXNVbmRlcmxpbmVkIjpmYWxzZSwiUGFyZW50U3R5bGUiOm51bGx9LCJBdXRvU2l6ZSI6MCwiRm9yZWdyb3VuZCI6eyIkaWQiOiI5MjkiLCJDb2xvciI6eyIkaWQiOiI5MzA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HJlZiI6IjI5MyJ9LCJQYWRkaW5nIjp7IiRyZWYiOiIyOTQifSwiQmFja2dyb3VuZCI6eyIkcmVmIjoiMTcwIn0sIklzVmlzaWJsZSI6dHJ1ZSwiV2lkdGgiOjAuMCwiSGVpZ2h0IjowLjAsIkJvcmRlclN0eWxlIjpudWxsLCJQYXJlbnRTdHlsZSI6bnVsbH0sIkRhdGVGb3JtYXQiOnsiJGlkIjoiOTMx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kzMiIsIkRhdGVQYXJ0SXNWaXNpYmxlIjp0cnVlLCJUaW1lUGFydElzVmlzaWJsZSI6ZmFsc2V9fSwiV2Vla051bWJlcmluZyI6eyIkaWQiOiI5MzMiLCJGb3JtYXQiOjAsIklzVmlzaWJsZSI6ZmFsc2UsIkxhc3RLbm93blZpc2liaWxpdHlTdGF0ZSI6ZmFsc2V9LCJJc1Zpc2libGUiOnRydWUsIlBhcmVudFN0eWxlIjpudWxsfSwiSHlwZXJsaW5rIjp7IiRpZCI6IjkzNCIsIkFkZHJlc3MiOiIiLCJTdWJBZGRyZXNzIjoiIn0sIkltcG9ydElkIjoiIn0seyIkaWQiOiI5MzUiLCJJZCI6IjA4ZjczYmY4LTZhMjQtNGYwYS04MWFjLWUxZjc1ZWZiZGQ2YiIsIkluZGV4IjozNSwiR3JvdXBJZCI6IjY0ZWNkMWRmLTE3YjEtNDU2My1hMDQxLTA3ZmJiMjQ4ODZkMiIsIlRpdGxlIjoiR2FydG5lciBBbmFseXN0IFJldmlldyIsIkRhdGVUaW1lIjoiMjAxOS0xMS0wMVQxMTo1OTowMFoiLCJQZXJjZW50YWdlQ29tcGxldGUiOm51bGwsIk5vdGUiOm51bGwsIlN0eWxlIjp7IiRpZCI6IjkzNiIsIlRpdGxlUG9zaXRpb24iOiJMZWZ0IiwiRGF0ZVBvc2l0aW9uIjoiUmlnaHQiLCJTaGFwZVR5cGUiOjEzLCJTaGFwZVNpemUiOjAsIlNoYXBlU3R5bGUiOnsiJGlkIjoiOTM3IiwiTWFyZ2luIjp7IiRyZWYiOiIyNzYifSwiUGFkZGluZyI6eyIkcmVmIjoiMjc3In0sIkJhY2tncm91bmQiOnsiJGlkIjoiOTM4IiwiQ29sb3IiOnsiJGlkIjoiOTM5IiwiQSI6MjU1LCJSIjoxMTUsIkciOjExNSwiQiI6MTE1fX0sIklzVmlzaWJsZSI6dHJ1ZSwiV2lkdGgiOjEyLjAsIkhlaWdodCI6MTQuMCwiQm9yZGVyU3R5bGUiOnsiJGlkIjoiOTQwIiwiTGluZUNvbG9yIjp7IiRyZWYiOiIyODEifSwiTGluZVdlaWdodCI6MC4wLCJMaW5lVHlwZSI6MCwiUGFyZW50U3R5bGUiOm51bGx9LCJQYXJlbnRTdHlsZSI6bnVsbH0sIlRpdGxlU3R5bGUiOnsiJGlkIjoiOTQxIiwiRm9udFNldHRpbmdzIjp7IiRpZCI6Ijk0MiIsIkZvbnRTaXplIjoxMSwiRm9udE5hbWUiOiJDYWxpYnJpIiwiSXNCb2xkIjp0cnVlLCJJc0l0YWxpYyI6ZmFsc2UsIklzVW5kZXJsaW5lZCI6ZmFsc2UsIlBhcmVudFN0eWxlIjpudWxsfSwiQXV0b1NpemUiOjAsIkZvcmVncm91bmQiOnsiJGlkIjoiOTQzIiwiQ29sb3IiOnsiJGlkIjoiOTQ0IiwiQSI6MjU1LCJSIjo4OSwiRyI6ODksIkIiOjg5fX0sIk1heFdpZHRoIjoyMDAuMCwiTWF4SGVpZ2h0IjoiSW5maW5pdHkiLCJTbWFydEZvcmVncm91bmRJc0FjdGl2ZSI6ZmFsc2UsIkhvcml6b250YWxBbGlnbm1lbnQiOjI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OTQ1IiwiRm9udFNldHRpbmdzIjp7IiRpZCI6Ijk0NiIsIkZvbnRTaXplIjo5LCJGb250TmFtZSI6IkNhbGlicmkiLCJJc0JvbGQiOmZhbHNlLCJJc0l0YWxpYyI6ZmFsc2UsIklzVW5kZXJsaW5lZCI6ZmFsc2UsIlBhcmVudFN0eWxlIjpudWxsfSwiQXV0b1NpemUiOjAsIkZvcmVncm91bmQiOnsiJGlkIjoiOTQ3IiwiQ29sb3IiOnsiJGlkIjoiOTQ4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yOTMifSwiUGFkZGluZyI6eyIkcmVmIjoiMjk0In0sIkJhY2tncm91bmQiOnsiJHJlZiI6IjE3MCJ9LCJJc1Zpc2libGUiOnRydWUsIldpZHRoIjowLjAsIkhlaWdodCI6MC4wLCJCb3JkZXJTdHlsZSI6bnVsbCwiUGFyZW50U3R5bGUiOm51bGx9LCJEYXRlRm9ybWF0Ijp7IiRpZCI6Ijk0OS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5NTAiLCJEYXRlUGFydElzVmlzaWJsZSI6dHJ1ZSwiVGltZVBhcnRJc1Zpc2libGUiOmZhbHNlfX0sIldlZWtOdW1iZXJpbmciOnsiJGlkIjoiOTUxIiwiRm9ybWF0IjowLCJJc1Zpc2libGUiOmZhbHNlLCJMYXN0S25vd25WaXNpYmlsaXR5U3RhdGUiOmZhbHNlfSwiSXNWaXNpYmxlIjp0cnVlLCJQYXJlbnRTdHlsZSI6bnVsbH0sIkh5cGVybGluayI6eyIkaWQiOiI5NTIiLCJBZGRyZXNzIjoiIiwiU3ViQWRkcmVzcyI6IiJ9LCJJbXBvcnRJZCI6IiJ9XSwiSWQiOiI2NGVjZDFkZi0xN2IxLTQ1NjMtYTA0MS0wN2ZiYjI0ODg2ZDIiLCJJc1NpbmdsZUl0ZW1Sb3ciOmZhbHNlfSx7IiRpZCI6Ijk1MyIsIl90YXNrcyI6W10sIl9taWxlc3RvbmVzIjpbeyIkaWQiOiI5NTQiLCJJZCI6IjE1NWRjMGRmLTZmNDEtNDNhOC1hMDViLTdmMTg3ZDE2ZjNjYiIsIkluZGV4IjozNiwiR3JvdXBJZCI6ImEyNTcwODc5LTQ3YWItNDBiNy1hYjE1LThkN2ZjZmUxMGYzNCIsIlRpdGxlIjoiUHJlc3MgUmVsZWFzZSIsIkRhdGVUaW1lIjoiMjAxOS0wOC0wMlQxMTo1OTowMFoiLCJQZXJjZW50YWdlQ29tcGxldGUiOm51bGwsIk5vdGUiOm51bGwsIlN0eWxlIjp7IiRpZCI6Ijk1NSIsIlRpdGxlUG9zaXRpb24iOiJMZWZ0IiwiRGF0ZVBvc2l0aW9uIjoiUmlnaHQiLCJTaGFwZVR5cGUiOjEzLCJTaGFwZVNpemUiOjAsIlNoYXBlU3R5bGUiOnsiJGlkIjoiOTU2IiwiTWFyZ2luIjp7IiRyZWYiOiIyNzYifSwiUGFkZGluZyI6eyIkcmVmIjoiMjc3In0sIkJhY2tncm91bmQiOnsiJGlkIjoiOTU3IiwiQ29sb3IiOnsiJGlkIjoiOTU4IiwiQSI6MjU1LCJSIjoxMTUsIkciOjExNSwiQiI6MTE1fX0sIklzVmlzaWJsZSI6dHJ1ZSwiV2lkdGgiOjEyLjAsIkhlaWdodCI6MTQuMCwiQm9yZGVyU3R5bGUiOnsiJGlkIjoiOTU5IiwiTGluZUNvbG9yIjp7IiRyZWYiOiIyODEifSwiTGluZVdlaWdodCI6MC4wLCJMaW5lVHlwZSI6MCwiUGFyZW50U3R5bGUiOm51bGx9LCJQYXJlbnRTdHlsZSI6bnVsbH0sIlRpdGxlU3R5bGUiOnsiJGlkIjoiOTYwIiwiRm9udFNldHRpbmdzIjp7IiRpZCI6Ijk2MSIsIkZvbnRTaXplIjoxMSwiRm9udE5hbWUiOiJDYWxpYnJpIiwiSXNCb2xkIjp0cnVlLCJJc0l0YWxpYyI6ZmFsc2UsIklzVW5kZXJsaW5lZCI6ZmFsc2UsIlBhcmVudFN0eWxlIjpudWxsfSwiQXV0b1NpemUiOjAsIkZvcmVncm91bmQiOnsiJGlkIjoiOTYyIiwiQ29sb3IiOnsiJGlkIjoiOTYzIiwiQSI6MjU1LCJSIjo4OSwiRyI6ODksIkIiOjg5fX0sIk1heFdpZHRoIjoyMDAuMCwiTWF4SGVpZ2h0IjoiSW5maW5pdHkiLCJTbWFydEZvcmVncm91bmRJc0FjdGl2ZSI6ZmFsc2UsIkhvcml6b250YWxBbGlnbm1lbnQiOjI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OTY0IiwiRm9udFNldHRpbmdzIjp7IiRpZCI6Ijk2NSIsIkZvbnRTaXplIjo5LCJGb250TmFtZSI6IkNhbGlicmkiLCJJc0JvbGQiOmZhbHNlLCJJc0l0YWxpYyI6ZmFsc2UsIklzVW5kZXJsaW5lZCI6ZmFsc2UsIlBhcmVudFN0eWxlIjpudWxsfSwiQXV0b1NpemUiOjAsIkZvcmVncm91bmQiOnsiJGlkIjoiOTY2IiwiQ29sb3IiOnsiJGlkIjoiOTY3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yOTMifSwiUGFkZGluZyI6eyIkcmVmIjoiMjk0In0sIkJhY2tncm91bmQiOnsiJHJlZiI6IjE3MCJ9LCJJc1Zpc2libGUiOnRydWUsIldpZHRoIjowLjAsIkhlaWdodCI6MC4wLCJCb3JkZXJTdHlsZSI6bnVsbCwiUGFyZW50U3R5bGUiOm51bGx9LCJEYXRlRm9ybWF0Ijp7IiRpZCI6Ijk2OC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5NjkiLCJEYXRlUGFydElzVmlzaWJsZSI6dHJ1ZSwiVGltZVBhcnRJc1Zpc2libGUiOmZhbHNlfX0sIldlZWtOdW1iZXJpbmciOnsiJGlkIjoiOTcwIiwiRm9ybWF0IjowLCJJc1Zpc2libGUiOmZhbHNlLCJMYXN0S25vd25WaXNpYmlsaXR5U3RhdGUiOmZhbHNlfSwiSXNWaXNpYmxlIjp0cnVlLCJQYXJlbnRTdHlsZSI6bnVsbH0sIkh5cGVybGluayI6eyIkaWQiOiI5NzEiLCJBZGRyZXNzIjoiIiwiU3ViQWRkcmVzcyI6IiJ9LCJJbXBvcnRJZCI6IiJ9LHsiJGlkIjoiOTcyIiwiSWQiOiIwN2I5OGJjZi02NzhkLTQ2NzEtYWE2My1lNmM5MGYwNDAyYWEiLCJJbmRleCI6MzcsIkdyb3VwSWQiOiJhMjU3MDg3OS00N2FiLTQwYjctYWIxNS04ZDdmY2ZlMTBmMzQiLCJUaXRsZSI6IlB1YmxpYyBXZWJzaXRlIExpdmUiLCJEYXRlVGltZSI6IjIwMTktMTEtMDFUMTE6NTk6MDBaIiwiUGVyY2VudGFnZUNvbXBsZXRlIjpudWxsLCJOb3RlIjpudWxsLCJTdHlsZSI6eyIkaWQiOiI5NzMiLCJUaXRsZVBvc2l0aW9uIjoiTGVmdCIsIkRhdGVQb3NpdGlvbiI6IlJpZ2h0IiwiU2hhcGVUeXBlIjoxMywiU2hhcGVTaXplIjowLCJTaGFwZVN0eWxlIjp7IiRpZCI6Ijk3NCIsIk1hcmdpbiI6eyIkcmVmIjoiMjc2In0sIlBhZGRpbmciOnsiJHJlZiI6IjI3NyJ9LCJCYWNrZ3JvdW5kIjp7IiRpZCI6Ijk3NSIsIkNvbG9yIjp7IiRpZCI6Ijk3NiIsIkEiOjI1NSwiUiI6MTE1LCJHIjoxMTUsIkIiOjExNX19LCJJc1Zpc2libGUiOnRydWUsIldpZHRoIjoxMi4wLCJIZWlnaHQiOjE0LjAsIkJvcmRlclN0eWxlIjp7IiRpZCI6Ijk3NyIsIkxpbmVDb2xvciI6eyIkcmVmIjoiMjgxIn0sIkxpbmVXZWlnaHQiOjAuMCwiTGluZVR5cGUiOjAsIlBhcmVudFN0eWxlIjpudWxsfSwiUGFyZW50U3R5bGUiOm51bGx9LCJUaXRsZVN0eWxlIjp7IiRpZCI6Ijk3OCIsIkZvbnRTZXR0aW5ncyI6eyIkaWQiOiI5NzkiLCJGb250U2l6ZSI6MTEsIkZvbnROYW1lIjoiQ2FsaWJyaSIsIklzQm9sZCI6dHJ1ZSwiSXNJdGFsaWMiOmZhbHNlLCJJc1VuZGVybGluZWQiOmZhbHNlLCJQYXJlbnRTdHlsZSI6bnVsbH0sIkF1dG9TaXplIjowLCJGb3JlZ3JvdW5kIjp7IiRpZCI6Ijk4MCIsIkNvbG9yIjp7IiRpZCI6Ijk4MSIsIkEiOjI1NSwiUiI6ODksIkciOjg5LCJCIjo4OX19LCJNYXhXaWR0aCI6MjAwLjAsIk1heEhlaWdodCI6IkluZmluaXR5IiwiU21hcnRGb3JlZ3JvdW5kSXNBY3RpdmUiOmZhbHNlLCJIb3Jpem9udGFsQWxpZ25tZW50IjoyLCJWZXJ0aWNhbEFsaWdubWVudCI6MCwiU21hcnRGb3JlZ3JvdW5kIjpudWxsLCJCYWNrZ3JvdW5kRmlsbFR5cGUiOjAsIk1hcmdpbiI6eyIkcmVmIjoiMjg3In0sIlBhZGRpbmciOnsiJHJlZiI6IjI4OCJ9LCJCYWNrZ3JvdW5kIjp7IiRyZWYiOiIxNjIifSwiSXNWaXNpYmxlIjp0cnVlLCJXaWR0aCI6MC4wLCJIZWlnaHQiOjAuMCwiQm9yZGVyU3R5bGUiOm51bGwsIlBhcmVudFN0eWxlIjpudWxsfSwiRGF0ZVN0eWxlIjp7IiRpZCI6Ijk4MiIsIkZvbnRTZXR0aW5ncyI6eyIkaWQiOiI5ODMiLCJGb250U2l6ZSI6OSwiRm9udE5hbWUiOiJDYWxpYnJpIiwiSXNCb2xkIjpmYWxzZSwiSXNJdGFsaWMiOmZhbHNlLCJJc1VuZGVybGluZWQiOmZhbHNlLCJQYXJlbnRTdHlsZSI6bnVsbH0sIkF1dG9TaXplIjowLCJGb3JlZ3JvdW5kIjp7IiRpZCI6Ijk4NCIsIkNvbG9yIjp7IiRpZCI6Ijk4NS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jkzIn0sIlBhZGRpbmciOnsiJHJlZiI6IjI5NCJ9LCJCYWNrZ3JvdW5kIjp7IiRyZWYiOiIxNzAifSwiSXNWaXNpYmxlIjp0cnVlLCJXaWR0aCI6MC4wLCJIZWlnaHQiOjAuMCwiQm9yZGVyU3R5bGUiOm51bGwsIlBhcmVudFN0eWxlIjpudWxsfSwiRGF0ZUZvcm1hdCI6eyIkaWQiOiI5ODY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OTg3IiwiRGF0ZVBhcnRJc1Zpc2libGUiOnRydWUsIlRpbWVQYXJ0SXNWaXNpYmxlIjpmYWxzZX19LCJXZWVrTnVtYmVyaW5nIjp7IiRpZCI6Ijk4OCIsIkZvcm1hdCI6MCwiSXNWaXNpYmxlIjpmYWxzZSwiTGFzdEtub3duVmlzaWJpbGl0eVN0YXRlIjpmYWxzZX0sIklzVmlzaWJsZSI6dHJ1ZSwiUGFyZW50U3R5bGUiOm51bGx9LCJIeXBlcmxpbmsiOnsiJGlkIjoiOTg5IiwiQWRkcmVzcyI6IiIsIlN1YkFkZHJlc3MiOiIifSwiSW1wb3J0SWQiOiIifV0sIklkIjoiYTI1NzA4NzktNDdhYi00MGI3LWFiMTUtOGQ3ZmNmZTEwZjM0IiwiSXNTaW5nbGVJdGVtUm93IjpmYWxzZX1dLCJJbmRleCI6MCwiSWQiOiI4NDlmYjY5NS03NTBkLTQ4N2QtYmVlMi0wYmJjNzVmZTQ4ZTIiLCJIZWFkZXJUZXh0IjpudWxsLCJJc0RlZmF1bHQiOnRydWUsIlN0eWxlIjp7IiRpZCI6Ijk5MCIsIkhlYWRlclN0eWxlIjp7IiRpZCI6Ijk5MSIsIlRleHRTdHlsZSI6eyIkaWQiOiI5OTIiLCJGb250U2V0dGluZ3MiOnsiJGlkIjoiOTkzIiwiRm9udFNpemUiOjExLCJGb250TmFtZSI6IkNhbGlicmkiLCJJc0JvbGQiOmZhbHNlLCJJc0l0YWxpYyI6ZmFsc2UsIklzVW5kZXJsaW5lZCI6ZmFsc2UsIlBhcmVudFN0eWxlIjpudWxsfSwiQXV0b1NpemUiOjIsIkZvcmVncm91bmQiOnsiJGlkIjoiOTk0IiwiQ29sb3IiOnsiJGlkIjoiOTk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OTk2IiwiVG9wIjowLjAsIkxlZnQiOjAuMCwiUmlnaHQiOjAuMCwiQm90dG9tIjowLjB9LCJQYWRkaW5nIjp7IiRpZCI6Ijk5NyIsIlRvcCI6MC4wLCJMZWZ0IjowLjAsIlJpZ2h0IjowLjAsIkJvdHRvbSI6MC4wfSwiQmFja2dyb3VuZCI6bnVsbCwiSXNWaXNpYmxlIjp0cnVlLCJXaWR0aCI6MC4wLCJIZWlnaHQiOjAuMCwiQm9yZGVyU3R5bGUiOm51bGwsIlBhcmVudFN0eWxlIjpudWxsfSwiUmVjdGFuZ2xlU3R5bGUiOnsiJGlkIjoiOTk4IiwiTWFyZ2luIjp7IiRpZCI6Ijk5OSIsIlRvcCI6MC4wLCJMZWZ0IjowLjAsIlJpZ2h0IjowLjAsIkJvdHRvbSI6MC4wfSwiUGFkZGluZyI6eyIkaWQiOiIxMDAwIiwiVG9wIjowLjAsIkxlZnQiOjAuMCwiUmlnaHQiOjAuMCwiQm90dG9tIjowLjB9LCJCYWNrZ3JvdW5kIjp7IiRpZCI6IjEwMDEiLCJDb2xvciI6eyIkaWQiOiIxMDAyIiwiQSI6NjMsIlIiOjE2NSwiRyI6MTY1LCJCIjoxNjV9fSwiSXNWaXNpYmxlIjp0cnVlLCJXaWR0aCI6MC4wLCJIZWlnaHQiOjAuMCwiQm9yZGVyU3R5bGUiOnsiJGlkIjoiMTAwMyIsIkxpbmVDb2xvciI6eyIkaWQiOiIxMDA0IiwiJHR5cGUiOiJOTFJFLkNvbW1vbi5Eb20uU29saWRDb2xvckJydXNoLCBOTFJFLkNvbW1vbiIsIkNvbG9yIjp7IiRpZCI6IjEwMDUiLCJBIjoyNTUsIlIiOjI1NSwiRyI6MCwiQiI6MH19LCJMaW5lV2VpZ2h0IjowLjAsIkxpbmVUeXBlIjowLCJQYXJlbnRTdHlsZSI6bnVsbH0sIlBhcmVudFN0eWxlIjpudWxsfSwiTWFyZ2luIjp7IiRpZCI6IjEwMDYiLCJUb3AiOjAuMCwiTGVmdCI6MC4wLCJSaWdodCI6MC4wLCJCb3R0b20iOjAuMH0sIlBhZGRpbmciOnsiJGlkIjoiMTAwNyIsIlRvcCI6MC4wLCJMZWZ0IjowLjAsIlJpZ2h0IjowLjAsIkJvdHRvbSI6MC4wfSwiQmFja2dyb3VuZCI6bnVsbCwiSXNWaXNpYmxlIjp0cnVlLCJXaWR0aCI6MC4wLCJIZWlnaHQiOjAuMCwiQm9yZGVyU3R5bGUiOm51bGwsIlBhcmVudFN0eWxlIjpudWxsfSwiQmFja2dyb3VuZFN0eWxlIjp7IiRpZCI6IjEwMDgiLCJNYXJnaW4iOnsiJGlkIjoiMTAwOSIsIlRvcCI6MC4wLCJMZWZ0IjowLjAsIlJpZ2h0IjowLjAsIkJvdHRvbSI6MC4wfSwiUGFkZGluZyI6eyIkaWQiOiIxMDEwIiwiVG9wIjowLjAsIkxlZnQiOjAuMCwiUmlnaHQiOjAuMCwiQm90dG9tIjowLjB9LCJCYWNrZ3JvdW5kIjp7IiRpZCI6IjEwMTEiLCJDb2xvciI6eyIkaWQiOiIxMDEyIiwiQSI6NTEsIlIiOjE1NSwiRyI6MTg3LCJCIjo4OX19LCJJc1Zpc2libGUiOnRydWUsIldpZHRoIjowLjAsIkhlaWdodCI6MC4wLCJCb3JkZXJTdHlsZSI6eyIkaWQiOiIxMDEzIiwiTGluZUNvbG9yIjp7IiRpZCI6IjEwMTQiLCIkdHlwZSI6Ik5MUkUuQ29tbW9uLkRvbS5Tb2xpZENvbG9yQnJ1c2gsIE5MUkUuQ29tbW9uIiwiQ29sb3IiOnsiJGlkIjoiMTAxNSIsIkEiOjI1NSwiUiI6MjU1LCJHIjowLCJCIjowfX0sIkxpbmVXZWlnaHQiOjAuMCwiTGluZVR5cGUiOjAsIlBhcmVudFN0eWxlIjpudWxsfSwiUGFyZW50U3R5bGUiOm51bGx9LCJNYXJnaW4iOnsiJGlkIjoiMTAxNiIsIlRvcCI6MC4wLCJMZWZ0IjowLjAsIlJpZ2h0IjowLjAsIkJvdHRvbSI6MC4wfSwiUGFkZGluZyI6eyIkaWQiOiIxMDE3IiwiVG9wIjowLjAsIkxlZnQiOjAuMCwiUmlnaHQiOjAuMCwiQm90dG9tIjowLjB9LCJJc1Zpc2libGUiOnRydWUsIldpZHRoIjowLjAsIkhlaWdodCI6MC4wLCJCb3JkZXJTdHlsZSI6bnVsbCwiUGFyZW50U3R5bGUiOm51bGx9fV0sIklkIjoiOWViNzY1ODQtYmIzMi00NTJlLWFjMDctZmIyNjM3YmFlYTFhIiwiSW5kZXgiOjMyLCJIZWFkZXJUZXh0IjoiTGF1bmNoIiwiU3R5bGUiOnsiJGlkIjoiMTAxOCIsIkhlYWRlclN0eWxlIjp7IiRpZCI6IjEwMTkiLCJUZXh0SXNWZXJ0aWNhbCI6ZmFsc2UsIlRleHRTdHlsZSI6eyIkaWQiOiIxMDIwIiwiRm9udFNldHRpbmdzIjp7IiRpZCI6IjEwMjEiLCJGb250U2l6ZSI6MTAsIkZvbnROYW1lIjoiRnJhbmtsaW4gR290aGljIE1lZGl1bSIsIklzQm9sZCI6ZmFsc2UsIklzSXRhbGljIjpmYWxzZSwiSXNVbmRlcmxpbmVkIjpmYWxzZSwiUGFyZW50U3R5bGUiOm51bGx9LCJBdXRvU2l6ZSI6MCwiRm9yZWdyb3VuZCI6eyIkaWQiOiIxMDIyIiwiQ29sb3IiOnsiJGlkIjoiMTAyMyIsIkEiOjI1NSwiUiI6MCwiRyI6MCwiQiI6MH19LCJNYXhXaWR0aCI6MC4wLCJNYXhIZWlnaHQiOjAuMCwiU21hcnRGb3JlZ3JvdW5kSXNBY3RpdmUiOmZhbHNlLCJIb3Jpem9udGFsQWxpZ25tZW50IjowLCJWZXJ0aWNhbEFsaWdubWVudCI6MCwiU21hcnRGb3JlZ3JvdW5kIjpudWxsLCJCYWNrZ3JvdW5kRmlsbFR5cGUiOjAsIk1hcmdpbiI6eyIkcmVmIjoiMzMyIn0sIlBhZGRpbmciOnsiJHJlZiI6IjMzMyJ9LCJCYWNrZ3JvdW5kIjpudWxsLCJJc1Zpc2libGUiOmZhbHNlLCJXaWR0aCI6MC4wLCJIZWlnaHQiOjAuMCwiQm9yZGVyU3R5bGUiOm51bGwsIlBhcmVudFN0eWxlIjpudWxsfSwiUmVjdGFuZ2xlU3R5bGUiOnsiJGlkIjoiMTAyNCIsIk1hcmdpbiI6eyIkcmVmIjoiMzM1In0sIlBhZGRpbmciOnsiJHJlZiI6IjMzNiJ9LCJCYWNrZ3JvdW5kIjp7IiRpZCI6IjEwMjUiLCJDb2xvciI6eyIkaWQiOiIxMDI2IiwiQSI6MTI3LCJSIjoxNjUsIkciOjE2NSwiQiI6MTY1fX0sIklzVmlzaWJsZSI6ZmFsc2UsIldpZHRoIjowLjAsIkhlaWdodCI6MC4wLCJCb3JkZXJTdHlsZSI6eyIkaWQiOiIxMDI3IiwiTGluZUNvbG9yIjp7IiRyZWYiOiIzNDAifSwiTGluZVdlaWdodCI6MC4wLCJMaW5lVHlwZSI6MCwiUGFyZW50U3R5bGUiOm51bGx9LCJQYXJlbnRTdHlsZSI6bnVsbH0sIk1hcmdpbiI6eyIkcmVmIjoiMzQyIn0sIlBhZGRpbmciOnsiJHJlZiI6IjM0MyJ9LCJCYWNrZ3JvdW5kIjpudWxsLCJJc1Zpc2libGUiOnRydWUsIldpZHRoIjowLjAsIkhlaWdodCI6MC4wLCJCb3JkZXJTdHlsZSI6bnVsbCwiUGFyZW50U3R5bGUiOm51bGx9LCJCYWNrZ3JvdW5kU3R5bGUiOnsiJGlkIjoiMTAyOCIsIk1hcmdpbiI6eyIkcmVmIjoiMzQ1In0sIlBhZGRpbmciOnsiJHJlZiI6IjM0NiJ9LCJCYWNrZ3JvdW5kIjp7IiRpZCI6IjEwMjkiLCJDb2xvciI6eyIkaWQiOiIxMDMwIiwiQSI6MzgsIlIiOjE2NSwiRyI6MTY1LCJCIjoxNjV9fSwiSXNWaXNpYmxlIjp0cnVlLCJXaWR0aCI6MC4wLCJIZWlnaHQiOjAuMCwiQm9yZGVyU3R5bGUiOnsiJGlkIjoiMTAzMSIsIkxpbmVDb2xvciI6eyIkcmVmIjoiMzUwIn0sIkxpbmVXZWlnaHQiOjAuMCwiTGluZVR5cGUiOjAsIlBhcmVudFN0eWxlIjpudWxsfSwiUGFyZW50U3R5bGUiOm51bGx9LCJJc0Fib3ZlVGltZWJhbmQiOmZhbHNlLCJNYXJnaW4iOnsiJGlkIjoiMTAzMiIsIlRvcCI6MC4wLCJMZWZ0IjowLjAsIlJpZ2h0IjowLjAsIkJvdHRvbSI6MC4wfSwiUGFkZGluZyI6eyIkaWQiOiIxMDMzIiwiVG9wIjowLjAsIkxlZnQiOjAuMCwiUmlnaHQiOjAuMCwiQm90dG9tIjowLjB9LCJJc1Zpc2libGUiOnRydWUsIldpZHRoIjowLjAsIkhlaWdodCI6MC4wLCJCb3JkZXJTdHlsZSI6eyIkaWQiOiIxMDM0IiwiTGluZUNvbG9yIjpudWxsLCJMaW5lV2VpZ2h0IjowLjAsIkxpbmVUeXBlIjowLCJQYXJlbnRTdHlsZSI6bnVsbH0sIlBhcmVudFN0eWxlIjpudWxsfX1dLCJDdWx0dXJlSW5mb05hbWUiOiJlbi1VUyIsIlN0eWxlTmFtZSI6bnVsbCwiVmVyc2lvbiI6eyIkaWQiOiIxMDM1IiwiVmVyc2lvbiI6IjMuNi4xIiwiT3JpZ2luYWxBc3NlbWJseVZlcnNpb24iOiI0LjAwLjAxLjAwIiwiRWRpdGlvbiI6IlBybyIsIkxhc3RTYXZlZEVkaXRpb24iOjMsIklzUGx1c0VkaXRpb24iOnRydWUsIklzUHJvRWRpdGlvbiI6dHJ1ZX0sIkVmZmVjdCI6MCwiU3R5bGUiOnsiJGlkIjoiMTAzNiIsIlRpbWViYW5kU3R5bGUiOnsiJGlkIjoiMTAzNyIsIlNjYWxlTWFya2luZyI6MSwiU2hhcGUiOjEwLCJTaGFwZVN0eWxlIjp7IiRpZCI6IjEwMzgiLCJNYXJnaW4iOnsiJGlkIjoiMTAzOSIsIlRvcCI6MC4wLCJMZWZ0IjoxMC4wLCJSaWdodCI6MTAuMCwiQm90dG9tIjowLjB9LCJQYWRkaW5nIjp7IiRpZCI6IjEwNDAiLCJUb3AiOjMuMCwiTGVmdCI6MC4wLCJSaWdodCI6MC4wLCJCb3R0b20iOjMuMH0sIkJhY2tncm91bmQiOnsiJGlkIjoiMTA0MSIsIkNvbG9yIjp7IiRpZCI6IjEwNDIiLCJBIjoyNTUsIlIiOjY4LCJHIjo4NCwiQiI6MTA2fX0sIklzVmlzaWJsZSI6dHJ1ZSwiV2lkdGgiOjg1OC4wLCJIZWlnaHQiOjIwLjAsIkJvcmRlclN0eWxlIjp7IiRpZCI6IjEwNDMiLCJMaW5lQ29sb3IiOnsiJGlkIjoiMTA0NCIsIiR0eXBlIjoiTkxSRS5Db21tb24uRG9tLlNvbGlkQ29sb3JCcnVzaCwgTkxSRS5Db21tb24iLCJDb2xvciI6eyIkaWQiOiIxMDQ1IiwiQSI6MjU1LCJSIjoyNTUsIkciOjAsIkIiOjB9fSwiTGluZVdlaWdodCI6MC4wLCJMaW5lVHlwZSI6MCwiUGFyZW50U3R5bGUiOm51bGx9LCJQYXJlbnRTdHlsZSI6bnVsbH0sIk1pZGRsZVRpZXJTaGFwZVN0eWxlIjp7IiRpZCI6IjEwNDYiLCJNYXJnaW4iOnsiJHJlZiI6IjEwMzkifSwiUGFkZGluZyI6eyIkcmVmIjoiMTA0MCJ9LCJCYWNrZ3JvdW5kIjp7IiRyZWYiOiIxMDQxIn0sIklzVmlzaWJsZSI6dHJ1ZSwiV2lkdGgiOjg1OC4wLCJIZWlnaHQiOjIwLjAsIkJvcmRlclN0eWxlIjpudWxsLCJQYXJlbnRTdHlsZSI6bnVsbH0sIkJvdHRvbVRpZXJTaGFwZVN0eWxlIjp7IiRpZCI6IjEwNDciLCJNYXJnaW4iOnsiJHJlZiI6IjEwMzkifSwiUGFkZGluZyI6eyIkcmVmIjoiMTA0MCJ9LCJCYWNrZ3JvdW5kIjp7IiRyZWYiOiIxMDQxIn0sIklzVmlzaWJsZSI6dHJ1ZSwiV2lkdGgiOjg1OC4wLCJIZWlnaHQiOjIwLjAsIkJvcmRlclN0eWxlIjpudWxsLCJQYXJlbnRTdHlsZSI6bnVsbH0sIlJpZ2h0RW5kQ2Fwc1N0eWxlIjp7IiRpZCI6IjEwNDgiLCJGb250U2V0dGluZ3MiOnsiJGlkIjoiMTA0OSIsIkZvbnRTaXplIjoxOCwiRm9udE5hbWUiOiJDYWxpYnJpIiwiSXNCb2xkIjp0cnVlLCJJc0l0YWxpYyI6ZmFsc2UsIklzVW5kZXJsaW5lZCI6ZmFsc2UsIlBhcmVudFN0eWxlIjpudWxsfSwiQXV0b1NpemUiOjAsIkZvcmVncm91bmQiOnsiJGlkIjoiMTA1MCIsIkNvbG9yIjp7IiRpZCI6IjEwNTE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wNTIiLCJUb3AiOjAuMCwiTGVmdCI6MC4wLCJSaWdodCI6MjAuMCwiQm90dG9tIjowLjB9LCJQYWRkaW5nIjp7IiRpZCI6IjEwNTMiLCJUb3AiOjAuMCwiTGVmdCI6MC4wLCJSaWdodCI6MC4wLCJCb3R0b20iOjAuMH0sIkJhY2tncm91bmQiOnsiJGlkIjoiMTA1NCIsIkNvbG9yIjp7IiRyZWYiOiIxNSJ9fSwiSXNWaXNpYmxlIjpmYWxzZSwiV2lkdGgiOjAuMCwiSGVpZ2h0IjowLjAsIkJvcmRlclN0eWxlIjpudWxsLCJQYXJlbnRTdHlsZSI6bnVsbH0sIkxlZnRFbmRDYXBzU3R5bGUiOnsiJGlkIjoiMTA1NSIsIkZvbnRTZXR0aW5ncyI6eyIkaWQiOiIxMDU2IiwiRm9udFNpemUiOjE4LCJGb250TmFtZSI6IkNhbGlicmkiLCJJc0JvbGQiOnRydWUsIklzSXRhbGljIjpmYWxzZSwiSXNVbmRlcmxpbmVkIjpmYWxzZSwiUGFyZW50U3R5bGUiOm51bGx9LCJBdXRvU2l6ZSI6MCwiRm9yZWdyb3VuZCI6eyIkaWQiOiIxMDU3IiwiQ29sb3IiOnsiJGlkIjoiMTA1O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A1OSIsIlRvcCI6MC4wLCJMZWZ0IjoyMC4wLCJSaWdodCI6MC4wLCJCb3R0b20iOjAuMH0sIlBhZGRpbmciOnsiJGlkIjoiMTA2MCIsIlRvcCI6MC4wLCJMZWZ0IjowLjAsIlJpZ2h0IjowLjAsIkJvdHRvbSI6MC4wfSwiQmFja2dyb3VuZCI6eyIkaWQiOiIxMDYxIiwiQ29sb3IiOnsiJHJlZiI6IjE1In19LCJJc1Zpc2libGUiOmZhbHNlLCJXaWR0aCI6MC4wLCJIZWlnaHQiOjAuMCwiQm9yZGVyU3R5bGUiOm51bGwsIlBhcmVudFN0eWxlIjpudWxsfSwiVG9kYXlUZXh0U3R5bGUiOnsiJGlkIjoiMTA2MiIsIkZvbnRTZXR0aW5ncyI6eyIkaWQiOiIxMDYzIiwiRm9udFNpemUiOjEyLCJGb250TmFtZSI6IkNhbGlicmkiLCJJc0JvbGQiOmZhbHNlLCJJc0l0YWxpYyI6ZmFsc2UsIklzVW5kZXJsaW5lZCI6ZmFsc2UsIlBhcmVudFN0eWxlIjpudWxsfSwiQXV0b1NpemUiOjAsIkZvcmVncm91bmQiOnsiJGlkIjoiMTA2NCIsIkNvbG9yIjp7IiRpZCI6IjEwNj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A2NiIsIlRvcCI6MC4wLCJMZWZ0IjowLjAsIlJpZ2h0IjowLjAsIkJvdHRvbSI6MC4wfSwiUGFkZGluZyI6eyIkaWQiOiIxMDY3IiwiVG9wIjowLjAsIkxlZnQiOjAuMCwiUmlnaHQiOjAuMCwiQm90dG9tIjowLjB9LCJCYWNrZ3JvdW5kIjp7IiRpZCI6IjEwNjgiLCJDb2xvciI6eyIkcmVmIjoiMTUifX0sIklzVmlzaWJsZSI6dHJ1ZSwiV2lkdGgiOjAuMCwiSGVpZ2h0IjowLjAsIkJvcmRlclN0eWxlIjpudWxsLCJQYXJlbnRTdHlsZSI6bnVsbH0sIlRvZGF5TWFya2VyU3R5bGUiOnsiJGlkIjoiMTA2OSIsIk1hcmdpbiI6eyIkaWQiOiIxMDcwIiwiVG9wIjowLjAsIkxlZnQiOjAuMCwiUmlnaHQiOjAuMCwiQm90dG9tIjowLjB9LCJQYWRkaW5nIjp7IiRpZCI6IjEwNzEiLCJUb3AiOjAuMCwiTGVmdCI6MC4wLCJSaWdodCI6MC4wLCJCb3R0b20iOjAuMH0sIkJhY2tncm91bmQiOnsiJGlkIjoiMTA3MiIsIkNvbG9yIjp7IiRpZCI6IjEwNzMiLCJBIjoyNTUsIlIiOjI1NSwiRyI6MCwiQiI6MH19LCJJc1Zpc2libGUiOnRydWUsIldpZHRoIjowLjAsIkhlaWdodCI6MC4wLCJCb3JkZXJTdHlsZSI6bnVsbCwiUGFyZW50U3R5bGUiOm51bGx9LCJTY2FsZVN0eWxlIjp7IiRpZCI6IjEwNzQiLCJTaGFwZSI6MywiU2hvd1NlZ21lbnRTZXBhcmF0b3JzIjpmYWxzZSwiU2VnbWVudFNlcGFyYXRvck9wYWNpdHkiOjMwLCJIYXNCZWVuVmlzaWJsZUJlZm9yZSI6dHJ1ZSwiRm9udFNldHRpbmdzIjp7IiRpZCI6IjEwNzUiLCJGb250U2l6ZSI6MTIsIkZvbnROYW1lIjoiQ2FsaWJyaSIsIklzQm9sZCI6ZmFsc2UsIklzSXRhbGljIjpmYWxzZSwiSXNVbmRlcmxpbmVkIjpmYWxzZSwiUGFyZW50U3R5bGUiOm51bGx9LCJBdXRvU2l6ZSI6MCwiRm9yZWdyb3VuZCI6eyIkaWQiOiIxMDc2IiwiQ29sb3IiOnsiJGlkIjoiMTA3N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xMDc4IiwiVG9wIjowLjAsIkxlZnQiOjUuMCwiUmlnaHQiOjAuMCwiQm90dG9tIjowLjB9LCJQYWRkaW5nIjp7IiRpZCI6IjEwNzkiLCJUb3AiOjAuMCwiTGVmdCI6MC4wLCJSaWdodCI6MC4wLCJCb3R0b20iOjAuMH0sIkJhY2tncm91bmQiOnsiJGlkIjoiMTA4MCIsIkNvbG9yIjp7IiRyZWYiOiIxNSJ9fSwiSXNWaXNpYmxlIjp0cnVlLCJXaWR0aCI6MC4wLCJIZWlnaHQiOjAuMCwiQm9yZGVyU3R5bGUiOm51bGwsIlBhcmVudFN0eWxlIjpudWxsfSwiU2luZ2xlU2NhbGVTaGFwZVN0eWxlIjp7IiRpZCI6IjEwODEiLCJTaGFwZSI6MywiSGVpZ2h0IjoyMC4wfSwiTWlkZGxlVGllclNjYWxlU3R5bGUiOnsiJGlkIjoiMTA4MiIsIlNoYXBlIjozLCJTaG93U2VnbWVudFNlcGFyYXRvcnMiOmZhbHNlLCJTZWdtZW50U2VwYXJhdG9yT3BhY2l0eSI6MzAsIkhhc0JlZW5WaXNpYmxlQmVmb3JlIjpmYWxzZSwiRm9udFNldHRpbmdzIjp7IiRpZCI6IjEwODMiLCJGb250U2l6ZSI6MTIsIkZvbnROYW1lIjoiQ2FsaWJyaSIsIklzQm9sZCI6ZmFsc2UsIklzSXRhbGljIjpmYWxzZSwiSXNVbmRlcmxpbmVkIjpmYWxzZSwiUGFyZW50U3R5bGUiOm51bGx9LCJBdXRvU2l6ZSI6MCwiRm9yZWdyb3VuZCI6eyIkcmVmIjoiMTA3NiJ9LCJNYXhXaWR0aCI6MjAwLjAsIk1heEhlaWdodCI6IkluZmluaXR5IiwiU21hcnRGb3JlZ3JvdW5kSXNBY3RpdmUiOmZhbHNlLCJIb3Jpem9udGFsQWxpZ25tZW50IjowLCJWZXJ0aWNhbEFsaWdubWVudCI6MSwiU21hcnRGb3JlZ3JvdW5kIjpudWxsLCJCYWNrZ3JvdW5kRmlsbFR5cGUiOjAsIk1hcmdpbiI6eyIkcmVmIjoiMTA3OCJ9LCJQYWRkaW5nIjp7IiRyZWYiOiIxMDc5In0sIkJhY2tncm91bmQiOnsiJHJlZiI6IjEwODAifSwiSXNWaXNpYmxlIjpmYWxzZSwiV2lkdGgiOjAuMCwiSGVpZ2h0IjowLjAsIkJvcmRlclN0eWxlIjpudWxsLCJQYXJlbnRTdHlsZSI6bnVsbH0sIkJvdHRvbVRpZXJTY2FsZVN0eWxlIjp7IiRpZCI6IjEwODQiLCJTaGFwZSI6MywiU2hvd1NlZ21lbnRTZXBhcmF0b3JzIjpmYWxzZSwiU2VnbWVudFNlcGFyYXRvck9wYWNpdHkiOjMwLCJIYXNCZWVuVmlzaWJsZUJlZm9yZSI6ZmFsc2UsIkZvbnRTZXR0aW5ncyI6eyIkaWQiOiIxMDg1IiwiRm9udFNpemUiOjEyLCJGb250TmFtZSI6IkNhbGlicmkiLCJJc0JvbGQiOmZhbHNlLCJJc0l0YWxpYyI6ZmFsc2UsIklzVW5kZXJsaW5lZCI6ZmFsc2UsIlBhcmVudFN0eWxlIjpudWxsfSwiQXV0b1NpemUiOjAsIkZvcmVncm91bmQiOnsiJHJlZiI6IjEwNzYifSwiTWF4V2lkdGgiOjIwMC4wLCJNYXhIZWlnaHQiOiJJbmZpbml0eSIsIlNtYXJ0Rm9yZWdyb3VuZElzQWN0aXZlIjpmYWxzZSwiSG9yaXpvbnRhbEFsaWdubWVudCI6MCwiVmVydGljYWxBbGlnbm1lbnQiOjEsIlNtYXJ0Rm9yZWdyb3VuZCI6bnVsbCwiQmFja2dyb3VuZEZpbGxUeXBlIjowLCJNYXJnaW4iOnsiJHJlZiI6IjEwNzgifSwiUGFkZGluZyI6eyIkcmVmIjoiMTA3OSJ9LCJCYWNrZ3JvdW5kIjp7IiRyZWYiOiIxMDgwIn0sIklzVmlzaWJsZSI6ZmFsc2UsIldpZHRoIjowLjAsIkhlaWdodCI6MC4wLCJCb3JkZXJTdHlsZSI6bnVsbCwiUGFyZW50U3R5bGUiOm51bGx9LCJFbGFwc2VkVGltZUJhY2tncm91bmQiOnsiJGlkIjoiMTA4NiIsIkNvbG9yIjp7IiRpZCI6IjEwODciLCJBIjoxOTEsIlIiOjI1NSwiRyI6MCwiQiI6MH19LCJBcHBlbmRZZWFyT25ZZWFyQ2hhbmdlIjpmYWxzZSwiRWxhcHNlZFRpbWVGb3JtYXQiOjIsIlRvZGF5TWFya2VyUG9zaXRpb24iOjAsIlF1aWNrUG9zaXRpb24iOjMsIkFic29sdXRlUG9zaXRpb24iOjE4My42LCJNYXJnaW4iOnsiJGlkIjoiMTA4OCIsIlRvcCI6MC4wLCJMZWZ0IjoxMC4wLCJSaWdodCI6MTAuMCwiQm90dG9tIjowLjB9LCJQYWRkaW5nIjp7IiRpZCI6IjEwODkiLCJUb3AiOjAuMCwiTGVmdCI6MC4wLCJSaWdodCI6MC4wLCJCb3R0b20iOjAuMH0sIkJhY2tncm91bmQiOnsiJGlkIjoiMTA5MCIsIkNvbG9yIjp7IiRpZCI6IjEwOTEiLCJBIjoyNTUsIlIiOjQ3LCJHIjo1NCwiQiI6MTUzfX0sIklzVmlzaWJsZSI6dHJ1ZSwiV2lkdGgiOjAuMCwiSGVpZ2h0IjowLjAsIkJvcmRlclN0eWxlIjpudWxsLCJQYXJlbnRTdHlsZSI6bnVsbH0sIkRlZmF1bHRNaWxlc3RvbmVTdHlsZSI6eyIkaWQiOiIxMDkyIiwiU2hhcGUiOjIsIkNvbm5lY3Rvck1hcmdpbiI6eyIkaWQiOiIxMDkzIiwiVG9wIjowLjAsIkxlZnQiOjIuMCwiUmlnaHQiOjIuMCwiQm90dG9tIjowLjB9LCJDb25uZWN0b3JTdHlsZSI6eyIkaWQiOiIxMDk0IiwiTGluZUNvbG9yIjp7IiRpZCI6IjEwOTUiLCIkdHlwZSI6Ik5MUkUuQ29tbW9uLkRvbS5Tb2xpZENvbG9yQnJ1c2gsIE5MUkUuQ29tbW9uIiwiQ29sb3IiOnsiJGlkIjoiMTA5NiIsIkEiOjEyNywiUiI6NzksIkciOjEyOSwiQiI6MTg5fX0sIkxpbmVXZWlnaHQiOjEuMCwiTGluZVR5cGUiOjAsIlBhcmVudFN0eWxlIjpudWxsfSwiSXNCZWxvd1RpbWViYW5kIjpmYWxzZSwiUG9zaXRpb25PblRhc2siOjAsIkhpZGVEYXRlIjpmYWxzZSwiU2hhcGVTaXplIjoxLCJTcGFjaW5nIjoyLjAsIlBhZGRpbmciOnsiJGlkIjoiMTA5NyIsIlRvcCI6Ny4wLCJMZWZ0IjozLjAsIlJpZ2h0IjowLjAsIkJvdHRvbSI6Mi4wfSwiU2hhcGVTdHlsZSI6eyIkaWQiOiIxMDk4IiwiTWFyZ2luIjp7IiRyZWYiOiIyNzYifSwiUGFkZGluZyI6eyIkcmVmIjoiMjc3In0sIkJhY2tncm91bmQiOnsiJGlkIjoiMTA5OSIsIkNvbG9yIjp7IiRpZCI6IjExMDAiLCJBIjoyNTUsIlIiOjAsIkciOjExNCwiQiI6MTg4fX0sIklzVmlzaWJsZSI6dHJ1ZSwiV2lkdGgiOjEzLjAsIkhlaWdodCI6MTMuMCwiQm9yZGVyU3R5bGUiOnsiJGlkIjoiMTEwMSIsIkxpbmVDb2xvciI6eyIkcmVmIjoiMjgxIn0sIkxpbmVXZWlnaHQiOjAuMCwiTGluZVR5cGUiOjAsIlBhcmVudFN0eWxlIjpudWxsfSwiUGFyZW50U3R5bGUiOm51bGx9LCJUaXRsZVN0eWxlIjp7IiRpZCI6IjExMDIiLCJGb250U2V0dGluZ3MiOnsiJGlkIjoiMTEwMyIsIkZvbnRTaXplIjoxMSwiRm9udE5hbWUiOiJDYWxpYnJpIiwiSXNCb2xkIjp0cnVlLCJJc0l0YWxpYyI6ZmFsc2UsIklzVW5kZXJsaW5lZCI6ZmFsc2UsIlBhcmVudFN0eWxlIjpudWxsfSwiQXV0b1NpemUiOjAsIkZvcmVncm91bmQiOnsiJGlkIjoiMTEwNCIsIkNvbG9yIjp7IiRpZCI6IjExMDU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xMTA2IiwiRm9udFNldHRpbmdzIjp7IiRpZCI6IjExMDciLCJGb250U2l6ZSI6MTAsIkZvbnROYW1lIjoiQ2FsaWJyaSIsIklzQm9sZCI6ZmFsc2UsIklzSXRhbGljIjpmYWxzZSwiSXNVbmRlcmxpbmVkIjpmYWxzZSwiUGFyZW50U3R5bGUiOm51bGx9LCJBdXRvU2l6ZSI6MCwiRm9yZWdyb3VuZCI6eyIkaWQiOiIxMTA4IiwiQ29sb3IiOnsiJGlkIjoiMTEw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I5MyJ9LCJQYWRkaW5nIjp7IiRyZWYiOiIyOTQifSwiQmFja2dyb3VuZCI6eyIkcmVmIjoiMTcwIn0sIklzVmlzaWJsZSI6dHJ1ZSwiV2lkdGgiOjAuMCwiSGVpZ2h0IjowLjAsIkJvcmRlclN0eWxlIjpudWxsLCJQYXJlbnRTdHlsZSI6bnVsbH0sIkRhdGVGb3JtYXQiOnsiJGlkIjoiMTEx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ExIiwiRm9ybWF0IjowLCJJc1Zpc2libGUiOmZhbHNlLCJMYXN0S25vd25WaXNpYmlsaXR5U3RhdGUiOmZhbHNlfSwiSXNWaXNpYmxlIjp0cnVlLCJQYXJlbnRTdHlsZSI6bnVsbH0sIkRlZmF1bHRUYXNrU3R5bGUiOnsiJGlkIjoiMTExMiIsIlNoYXBlIjoxLCJTaGFwZVRoaWNrbmVzcyI6MCwiRHVyYXRpb25Gb3JtYXQiOjAsIkluY2x1ZGVOb25Xb3JraW5nRGF5c0luRHVyYXRpb24iOmZhbHNlLCJQZXJjZW50YWdlQ29tcGxldGVTdHlsZSI6eyIkaWQiOiIxMTEzIiwiRm9udFNldHRpbmdzIjp7IiRpZCI6IjExMTQ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TExNSIsIlRvcCI6MC4wLCJMZWZ0IjowLjAsIlJpZ2h0IjowLjAsIkJvdHRvbSI6MC4wfSwiUGFkZGluZyI6eyIkaWQiOiIxMTE2IiwiVG9wIjowLjAsIkxlZnQiOjAuMCwiUmlnaHQiOjAuMCwiQm90dG9tIjowLjB9LCJCYWNrZ3JvdW5kIjp7IiRyZWYiOiIxNCJ9LCJJc1Zpc2libGUiOnRydWUsIldpZHRoIjowLjAsIkhlaWdodCI6MC4wLCJCb3JkZXJTdHlsZSI6bnVsbCwiUGFyZW50U3R5bGUiOm51bGx9LCJEdXJhdGlvblN0eWxlIjp7IiRpZCI6IjExMTciLCJGb250U2V0dGluZ3MiOnsiJGlkIjoiMTExOCIsIkZvbnRTaXplIjoxMCwiRm9udE5hbWUiOiJDYWxpYnJpIiwiSXNCb2xkIjpmYWxzZSwiSXNJdGFsaWMiOmZhbHNlLCJJc1VuZGVybGluZWQiOmZhbHNlLCJQYXJlbnRTdHlsZSI6bnVsbH0sIkF1dG9TaXplIjowLCJGb3JlZ3JvdW5kIjp7IiRpZCI6IjExMTkiLCJDb2xvciI6eyIkcmVmIjoiMjAifX0sIk1heFdpZHRoIjoyMDAuMCwiTWF4SGVpZ2h0IjoiSW5maW5pdHkiLCJTbWFydEZvcmVncm91bmRJc0FjdGl2ZSI6ZmFsc2UsIkhvcml6b250YWxBbGlnbm1lbnQiOjAsIlZlcnRpY2FsQWxpZ25tZW50IjowLCJTbWFydEZvcmVncm91bmQiOm51bGwsIkJhY2tncm91bmRGaWxsVHlwZSI6MCwiTWFyZ2luIjp7IiRpZCI6IjExMjAiLCJUb3AiOjAuMCwiTGVmdCI6MC4wLCJSaWdodCI6MC4wLCJCb3R0b20iOjAuMH0sIlBhZGRpbmciOnsiJGlkIjoiMTEyMSIsIlRvcCI6MC4wLCJMZWZ0IjowLjAsIlJpZ2h0IjowLjAsIkJvdHRvbSI6MC4wfSwiQmFja2dyb3VuZCI6eyIkcmVmIjoiMjMifSwiSXNWaXNpYmxlIjp0cnVlLCJXaWR0aCI6MC4wLCJIZWlnaHQiOjAuMCwiQm9yZGVyU3R5bGUiOm51bGwsIlBhcmVudFN0eWxlIjpudWxsfSwiSG9yaXpvbnRhbENvbm5lY3RvclN0eWxlIjp7IiRpZCI6IjExMjIiLCJMaW5lQ29sb3IiOnsiJHJlZiI6IjI2In0sIkxpbmVXZWlnaHQiOjEuMCwiTGluZVR5cGUiOjAsIlBhcmVudFN0eWxlIjpudWxsfSwiVmVydGljYWxDb25uZWN0b3JTdHlsZSI6eyIkaWQiOiIxMTIzIiwiTGluZUNvbG9yIjp7IiRyZWYiOiIyO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ExMjQiLCJNYXJnaW4iOnsiJGlkIjoiMTEyNSIsIlRvcCI6MC4wLCJMZWZ0Ijo0LjAsIlJpZ2h0Ijo0LjAsIkJvdHRvbSI6MC4wfSwiUGFkZGluZyI6eyIkaWQiOiIxMTI2IiwiVG9wIjowLjAsIkxlZnQiOjAuMCwiUmlnaHQiOjAuMCwiQm90dG9tIjowLjB9LCJCYWNrZ3JvdW5kIjp7IiRpZCI6IjExMjciLCJDb2xvciI6eyIkaWQiOiIxMTI4IiwiQSI6MjU1LCJSIjowLCJHIjoxMTQsIkIiOjE4OH19LCJJc1Zpc2libGUiOnRydWUsIldpZHRoIjowLjAsIkhlaWdodCI6MTAuMCwiQm9yZGVyU3R5bGUiOnsiJGlkIjoiMTEyOSIsIkxpbmVDb2xvciI6eyIkcmVmIjoiMzcifSwiTGluZVdlaWdodCI6MC4wLCJMaW5lVHlwZSI6MCwiUGFyZW50U3R5bGUiOm51bGx9LCJQYXJlbnRTdHlsZSI6bnVsbH0sIlRpdGxlU3R5bGUiOnsiJGlkIjoiMTEzMCIsIkZvbnRTZXR0aW5ncyI6eyIkaWQiOiIxMTMxIiwiRm9udFNpemUiOjExLCJGb250TmFtZSI6IkNhbGlicmkiLCJJc0JvbGQiOnRydWUsIklzSXRhbGljIjpmYWxzZSwiSXNVbmRlcmxpbmVkIjpmYWxzZSwiUGFyZW50U3R5bGUiOm51bGx9LCJBdXRvU2l6ZSI6MCwiRm9yZWdyb3VuZCI6eyIkaWQiOiIxMTMyIiwiQ29sb3IiOnsiJGlkIjoiMTEzMy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M0IiwiVG9wIjowLjAsIkxlZnQiOjAuMCwiUmlnaHQiOjAuMCwiQm90dG9tIjowLjB9LCJQYWRkaW5nIjp7IiRpZCI6IjExMzUiLCJUb3AiOjAuMCwiTGVmdCI6MC4wLCJSaWdodCI6MC4wLCJCb3R0b20iOjAuMH0sIkJhY2tncm91bmQiOnsiJHJlZiI6IjQ1In0sIklzVmlzaWJsZSI6dHJ1ZSwiV2lkdGgiOjAuMCwiSGVpZ2h0IjowLjAsIkJvcmRlclN0eWxlIjpudWxsLCJQYXJlbnRTdHlsZSI6bnVsbH0sIkRhdGVTdHlsZSI6eyIkaWQiOiIxMTM2IiwiRm9udFNldHRpbmdzIjp7IiRpZCI6IjExMzciLCJGb250U2l6ZSI6MTAsIkZvbnROYW1lIjoiQ2FsaWJyaSIsIklzQm9sZCI6ZmFsc2UsIklzSXRhbGljIjpmYWxzZSwiSXNVbmRlcmxpbmVkIjpmYWxzZSwiUGFyZW50U3R5bGUiOm51bGx9LCJBdXRvU2l6ZSI6MCwiRm9yZWdyb3VuZCI6eyIkaWQiOiIxMTM4IiwiQ29sb3IiOnsiJGlkIjoiMTEz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0MCIsIlRvcCI6MC4wLCJMZWZ0IjowLjAsIlJpZ2h0IjowLjAsIkJvdHRvbSI6MC4wfSwiUGFkZGluZyI6eyIkaWQiOiIxMTQxIiwiVG9wIjowLjAsIkxlZnQiOjAuMCwiUmlnaHQiOjAuMCwiQm90dG9tIjowLjB9LCJCYWNrZ3JvdW5kIjp7IiRyZWYiOiI1MyJ9LCJJc1Zpc2libGUiOnRydWUsIldpZHRoIjowLjAsIkhlaWdodCI6MC4wLCJCb3JkZXJTdHlsZSI6bnVsbCwiUGFyZW50U3R5bGUiOm51bGx9LCJEYXRlRm9ybWF0Ijp7IiRpZCI6IjExN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0MyIsIkZvcm1hdCI6MCwiSXNWaXNpYmxlIjpmYWxzZSwiTGFzdEtub3duVmlzaWJpbGl0eVN0YXRlIjpmYWxzZX0sIklzVmlzaWJsZSI6dHJ1ZSwiUGFyZW50U3R5bGUiOm51bGwsIl9leHBsaWNpdGx5U2V0Ijp7IiRpZCI6IjExND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xNDUiLCJHcmlkbGluZVN0eWxlIjp7IiRpZCI6IjExNDYiLCJMaW5lQ29sb3IiOnsiJGlkIjoiMTE0NyIsIiR0eXBlIjoiTkxSRS5Db21tb24uRG9tLlNvbGlkQ29sb3JCcnVzaCwgTkxSRS5Db21tb24iLCJDb2xvciI6eyIkaWQiOiIxMTQ4IiwiQSI6MzgsIlIiOjkxLCJHIjoxNTUsIkIiOjIxM319LCJMaW5lV2VpZ2h0IjoxLjAsIkxpbmVUeXBlIjowLCJQYXJlbnRTdHlsZSI6bnVsbH0sIk1hcmdpbiI6eyIkaWQiOiIxMTQ5IiwiVG9wIjowLjAsIkxlZnQiOjAuMCwiUmlnaHQiOjAuMCwiQm90dG9tIjowLjB9LCJQYWRkaW5nIjp7IiRpZCI6IjExNTAiLCJUb3AiOjAuMCwiTGVmdCI6MC4wLCJSaWdodCI6MC4wLCJCb3R0b20iOjAuMH0sIkJhY2tncm91bmQiOm51bGwsIklzVmlzaWJsZSI6dHJ1ZSwiV2lkdGgiOjAuMCwiSGVpZ2h0IjowLjAsIkJvcmRlclN0eWxlIjp7IiRpZCI6IjExNTEiLCJMaW5lQ29sb3IiOm51bGwsIkxpbmVXZWlnaHQiOjAuMCwiTGluZVR5cGUiOjAsIlBhcmVudFN0eWxlIjpudWxsfSwiUGFyZW50U3R5bGUiOm51bGx9LCJBY3Rpdml0eUxpbmVQYW5lbFN0eWxlIjp7IiRpZCI6IjExNTIiLCJBY3Rpdml0eUxpbmVTdHlsZSI6eyIkaWQiOiIxMTUzIiwiTGluZUNvbG9yIjp7IiRpZCI6IjExNTQiLCIkdHlwZSI6Ik5MUkUuQ29tbW9uLkRvbS5Tb2xpZENvbG9yQnJ1c2gsIE5MUkUuQ29tbW9uIiwiQ29sb3IiOnsiJGlkIjoiMTE1NSIsIkEiOjM4LCJSIjo3OSwiRyI6MTI5LCJCIjoxODl9fSwiTGluZVdlaWdodCI6MS4wLCJMaW5lVHlwZSI6MCwiUGFyZW50U3R5bGUiOm51bGx9LCJNYXJnaW4iOnsiJGlkIjoiMTE1NiIsIlRvcCI6MC4wLCJMZWZ0IjowLjAsIlJpZ2h0IjowLjAsIkJvdHRvbSI6MC4wfSwiUGFkZGluZyI6eyIkaWQiOiIxMTU3IiwiVG9wIjowLjAsIkxlZnQiOjAuMCwiUmlnaHQiOjAuMCwiQm90dG9tIjowLjB9LCJCYWNrZ3JvdW5kIjpudWxsLCJJc1Zpc2libGUiOnRydWUsIldpZHRoIjowLjAsIkhlaWdodCI6MC4wLCJCb3JkZXJTdHlsZSI6bnVsbCwiUGFyZW50U3R5bGUiOm51bGx9LCJTaG93RWxhcHNlZFRpbWVHcmFkaWVudFN0eWxlIjpmYWxzZSwiVGltZWJhbmRSZXNlcnZlZExlZnRBcmVhU3R5bGUiOnsiJGlkIjoiMTE1OCIsIkFjdGl2aXR5SGVhZGVyV2lkdGgiOjAuMCwiSXNTZXQiOmZhbHNlfSwiRGVmYXVsdFN3aW1sYW5lU3R5bGUiOnsiJGlkIjoiMTE1OSIsIkhlYWRlclN0eWxlIjp7IiRpZCI6IjExNjAiLCJUZXh0U3R5bGUiOnsiJGlkIjoiMTE2MSIsIkZvbnRTZXR0aW5ncyI6eyIkaWQiOiIxMTYyIiwiRm9udFNpemUiOjEyLCJGb250TmFtZSI6IkNhbGlicmkiLCJJc0JvbGQiOmZhbHNlLCJJc0l0YWxpYyI6ZmFsc2UsIklzVW5kZXJsaW5lZCI6ZmFsc2UsIlBhcmVudFN0eWxlIjpudWxsfSwiQXV0b1NpemUiOjAsIkZvcmVncm91bmQiOnsiJGlkIjoiMTE2MyIsIkNvbG9yIjp7IiRpZCI6IjExNjQiLCJBIjoyNTUsIlIiOjMyLCJHIjo1NiwiQiI6MTAwfX0sIk1heFdpZHRoIjowLjAsIk1heEhlaWdodCI6MC4wLCJTbWFydEZvcmVncm91bmRJc0FjdGl2ZSI6ZmFsc2UsIkhvcml6b250YWxBbGlnbm1lbnQiOjAsIlZlcnRpY2FsQWxpZ25tZW50IjowLCJTbWFydEZvcmVncm91bmQiOm51bGwsIkJhY2tncm91bmRGaWxsVHlwZSI6MCwiTWFyZ2luIjp7IiRyZWYiOiIzMzIifSwiUGFkZGluZyI6eyIkcmVmIjoiMzMzIn0sIkJhY2tncm91bmQiOm51bGwsIklzVmlzaWJsZSI6ZmFsc2UsIldpZHRoIjowLjAsIkhlaWdodCI6MC4wLCJCb3JkZXJTdHlsZSI6bnVsbCwiUGFyZW50U3R5bGUiOm51bGx9LCJSZWN0YW5nbGVTdHlsZSI6eyIkaWQiOiIxMTY1IiwiTWFyZ2luIjp7IiRyZWYiOiIzMzUifSwiUGFkZGluZyI6eyIkcmVmIjoiMzM2In0sIkJhY2tncm91bmQiOnsiJGlkIjoiMTE2NiIsIkNvbG9yIjp7IiRpZCI6IjExNjciLCJBIjoxMjcsIlIiOjkxLCJHIjoxNTUsIkIiOjIxM319LCJJc1Zpc2libGUiOmZhbHNlLCJXaWR0aCI6MC4wLCJIZWlnaHQiOjAuMCwiQm9yZGVyU3R5bGUiOnsiJGlkIjoiMTE2OCIsIkxpbmVDb2xvciI6eyIkcmVmIjoiMzQwIn0sIkxpbmVXZWlnaHQiOjAuMCwiTGluZVR5cGUiOjAsIlBhcmVudFN0eWxlIjpudWxsfSwiUGFyZW50U3R5bGUiOm51bGx9LCJNYXJnaW4iOnsiJHJlZiI6IjM0MiJ9LCJQYWRkaW5nIjp7IiRyZWYiOiIzNDMifSwiQmFja2dyb3VuZCI6bnVsbCwiSXNWaXNpYmxlIjp0cnVlLCJXaWR0aCI6MC4wLCJIZWlnaHQiOjAuMCwiQm9yZGVyU3R5bGUiOm51bGwsIlBhcmVudFN0eWxlIjpudWxsfSwiQmFja2dyb3VuZFN0eWxlIjp7IiRpZCI6IjExNjkiLCJNYXJnaW4iOnsiJHJlZiI6IjM0NSJ9LCJQYWRkaW5nIjp7IiRyZWYiOiIzNDYifSwiQmFja2dyb3VuZCI6eyIkaWQiOiIxMTcwIiwiQ29sb3IiOnsiJGlkIjoiMTE3MSIsIkEiOjM4LCJSIjo5MSwiRyI6MTU1LCJCIjoyMTN9fSwiSXNWaXNpYmxlIjp0cnVlLCJXaWR0aCI6MC4wLCJIZWlnaHQiOjAuMCwiQm9yZGVyU3R5bGUiOnsiJGlkIjoiMTE3MiIsIkxpbmVDb2xvciI6eyIkcmVmIjoiMzUwIn0sIkxpbmVXZWlnaHQiOjAuMCwiTGluZVR5cGUiOjAsIlBhcmVudFN0eWxlIjpudWxsfSwiUGFyZW50U3R5bGUiOm51bGx9LCJJc0Fib3ZlVGltZWJhbmQiOmZhbHNlLCJNYXJnaW4iOnsiJGlkIjoiMTE3MyIsIlRvcCI6MC4wLCJMZWZ0IjowLjAsIlJpZ2h0IjowLjAsIkJvdHRvbSI6MC4wfSwiUGFkZGluZyI6eyIkaWQiOiIxMTc0IiwiVG9wIjowLjAsIkxlZnQiOjAuMCwiUmlnaHQiOjAuMCwiQm90dG9tIjowLjB9LCJJc1Zpc2libGUiOnRydWUsIldpZHRoIjowLjAsIkhlaWdodCI6MC4wLCJCb3JkZXJTdHlsZSI6bnVsbCwiUGFyZW50U3R5bGUiOm51bGx9fSwiU2NhbGUiOnsiJGlkIjoiMTE3NSIsIlN0YXJ0RGF0ZSI6IjAwMDEtMDEtMDFUMDA6MDA6MDAiLCJFbmREYXRlIjoiMjAxOS0xMi0yMlQxMjo1OTowMCIsIkZvcm1hdCI6Ik1NTSIsIlR5cGUiOjIsIkF1dG9EYXRlUmFuZ2UiOnRydWUsIldvcmtpbmdEYXlzIjozMSwiRmlzY2FsWWVhciI6eyIkaWQiOiIxMTc2IiwiU3RhcnRNb250aCI6MSwiVXNlU3RhcnRpbmdZZWFyRm9yTnVtYmVyaW5nIjp0cnVlLCJTaG93RmlzY2FsWWVhckxhYmVsIjp0cnVlfSwiVG9kYXlNYXJrZXJUZXh0IjoiVG9kYXkiLCJBdXRvU2NhbGVUeXBlIjp0cnVlfSwiU2NhbGVWMiI6eyIkaWQiOiIxMTc3IiwiU3RhcnREYXRlIjoiMDAwMS0wMS0wMVQwMDowMDowMCIsIkVuZERhdGUiOiIyMDE5LTEyLTIyVDEyOjU5OjAwIiwiQXV0b0RhdGVSYW5nZSI6dHJ1ZSwiV29ya2luZ0RheXMiOjMxLCJGaXNjYWxZZWFyIjp7IiRyZWYiOiIxMTc2In0sIlRvZGF5TWFya2VyVGV4dCI6IlRvZGF5IiwiQXV0b1NjYWxlVHlwZSI6dHJ1ZSwiVGltZWJhbmRTY2FsZXMiOnsiJGlkIjoiMTE3OCIsIlRvcFNjYWxlTGF5ZXIiOnsiJGlkIjoiMTE3OSIsIkZvcm1hdCI6Ik1NTSIsIlR5cGUiOjJ9LCJNaWRkbGVTY2FsZUxheWVyIjp7IiRpZCI6IjExODAiLCJGb3JtYXQiOm51bGwsIlR5cGUiOjB9LCJCb3R0b21TY2FsZUxheWVyIjp7IiRpZCI6IjExODEiLCJGb3JtYXQiOm51bGwsIlR5cGUiOjB9fX0sIk1pbGVzdG9uZXMiOlt7IiRpZCI6IjExODIiLCJEYXRlIjoiMjAxOS0wMS0yNVQxMTo1OTowMFoiLCJTdHlsZSI6eyIkaWQiOiIxMTgzIiwiU2hhcGUiOjE5LCJDb25uZWN0b3JNYXJnaW4iOnsiJGlkIjoiMTE4NCIsIlRvcCI6MC4wLCJMZWZ0IjoyLjAsIlJpZ2h0IjoyLjAsIkJvdHRvbSI6MC4wfSwiQ29ubmVjdG9yU3R5bGUiOnsiJGlkIjoiMTE4NSIsIkxpbmVDb2xvciI6eyIkaWQiOiIxMTg2IiwiJHR5cGUiOiJOTFJFLkNvbW1vbi5Eb20uU29saWRDb2xvckJydXNoLCBOTFJFLkNvbW1vbiIsIkNvbG9yIjp7IiRpZCI6IjExODciLCJBIjoxMjcsIlIiOjc5LCJHIjoxMjksIkIiOjE4OX19LCJMaW5lV2VpZ2h0IjoxLjAsIkxpbmVUeXBlIjowLCJQYXJlbnRTdHlsZSI6bnVsbH0sIklzQmVsb3dUaW1lYmFuZCI6ZmFsc2UsIlBvc2l0aW9uT25UYXNrIjowLCJIaWRlRGF0ZSI6ZmFsc2UsIlNoYXBlU2l6ZSI6MSwiU3BhY2luZyI6Mi4wLCJQYWRkaW5nIjp7IiRpZCI6IjExODgiLCJUb3AiOjcuMCwiTGVmdCI6My4wLCJSaWdodCI6MC4wLCJCb3R0b20iOjIuMH0sIlNoYXBlU3R5bGUiOnsiJGlkIjoiMTE4OSIsIk1hcmdpbiI6eyIkaWQiOiIxMTkwIiwiVG9wIjowLjAsIkxlZnQiOjAuMCwiUmlnaHQiOjAuMCwiQm90dG9tIjowLjB9LCJQYWRkaW5nIjp7IiRpZCI6IjExOTEiLCJUb3AiOjAuMCwiTGVmdCI6MC4wLCJSaWdodCI6MC4wLCJCb3R0b20iOjAuMH0sIkJhY2tncm91bmQiOnsiJGlkIjoiMTE5MiIsIkNvbG9yIjp7IiRpZCI6IjExOTMiLCJBIjoyNTUsIlIiOjExMiwiRyI6MTczLCJCIjo3MX19LCJJc1Zpc2libGUiOnRydWUsIldpZHRoIjoxMy4wLCJIZWlnaHQiOjEzLjAsIkJvcmRlclN0eWxlIjp7IiRpZCI6IjExOTQiLCJMaW5lQ29sb3IiOnsiJHJlZiI6IjI4MSJ9LCJMaW5lV2VpZ2h0IjowLjAsIkxpbmVUeXBlIjowLCJQYXJlbnRTdHlsZSI6bnVsbH0sIlBhcmVudFN0eWxlIjpudWxsfSwiVGl0bGVTdHlsZSI6eyIkaWQiOiIxMTk1IiwiRm9udFNldHRpbmdzIjp7IiRpZCI6IjExOTYiLCJGb250U2l6ZSI6MTEsIkZvbnROYW1lIjoiQ2FsaWJyaSIsIklzQm9sZCI6dHJ1ZSwiSXNJdGFsaWMiOmZhbHNlLCJJc1VuZGVybGluZWQiOmZhbHNlLCJQYXJlbnRTdHlsZSI6bnVsbH0sIkF1dG9TaXplIjowLCJGb3JlZ3JvdW5kIjp7IiRpZCI6IjExOTciLCJDb2xvciI6eyIkaWQiOiIxMTk4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xOTkiLCJUb3AiOjAuMCwiTGVmdCI6MC4wLCJSaWdodCI6MC4wLCJCb3R0b20iOjAuMH0sIlBhZGRpbmciOnsiJGlkIjoiMTIwMCIsIlRvcCI6MC4wLCJMZWZ0IjowLjAsIlJpZ2h0IjowLjAsIkJvdHRvbSI6MC4wfSwiQmFja2dyb3VuZCI6eyIkcmVmIjoiMTYyIn0sIklzVmlzaWJsZSI6dHJ1ZSwiV2lkdGgiOjAuMCwiSGVpZ2h0IjowLjAsIkJvcmRlclN0eWxlIjp7IiRpZCI6IjEyMDEiLCJMaW5lQ29sb3IiOm51bGwsIkxpbmVXZWlnaHQiOjAuMCwiTGluZVR5cGUiOjAsIlBhcmVudFN0eWxlIjpudWxsfSwiUGFyZW50U3R5bGUiOm51bGx9LCJEYXRlU3R5bGUiOnsiJGlkIjoiMTIwMiIsIkZvbnRTZXR0aW5ncyI6eyIkaWQiOiIxMjAzIiwiRm9udFNpemUiOjEwLCJGb250TmFtZSI6IkNhbGlicmkiLCJJc0JvbGQiOmZhbHNlLCJJc0l0YWxpYyI6ZmFsc2UsIklzVW5kZXJsaW5lZCI6ZmFsc2UsIlBhcmVudFN0eWxlIjpudWxsfSwiQXV0b1NpemUiOjAsIkZvcmVncm91bmQiOnsiJGlkIjoiMTIwNCIsIkNvbG9yIjp7IiRpZCI6IjEyM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DYiLCJUb3AiOjAuMCwiTGVmdCI6MC4wLCJSaWdodCI6MC4wLCJCb3R0b20iOjAuMH0sIlBhZGRpbmciOnsiJGlkIjoiMTIwNyIsIlRvcCI6MC4wLCJMZWZ0IjowLjAsIlJpZ2h0IjowLjAsIkJvdHRvbSI6MC4wfSwiQmFja2dyb3VuZCI6eyIkcmVmIjoiMTcwIn0sIklzVmlzaWJsZSI6dHJ1ZSwiV2lkdGgiOjAuMCwiSGVpZ2h0IjowLjAsIkJvcmRlclN0eWxlIjp7IiRpZCI6IjEyMDgiLCJMaW5lQ29sb3IiOm51bGwsIkxpbmVXZWlnaHQiOjAuMCwiTGluZVR5cGUiOjAsIlBhcmVudFN0eWxlIjpudWxsfSwiUGFyZW50U3R5bGUiOm51bGx9LCJEYXRlRm9ybWF0Ijp7IiRpZCI6IjEyM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xMCIsIkZvcm1hdCI6MCwiSXNWaXNpYmxlIjpmYWxzZSwiTGFzdEtub3duVmlzaWJpbGl0eVN0YXRlIjpmYWxzZX0sIklzVmlzaWJsZSI6dHJ1ZSwiUGFyZW50U3R5bGUiOm51bGx9LCJJbmRleCI6MCwiUGVyY2VudGFnZUNvbXBsZXRlIjpudWxsLCJQb3NpdGlvbiI6eyJSYXRpbyI6MC4wLCJJc0N1c3RvbSI6ZmFsc2V9LCJEYXRlRm9ybWF0Ijp7IiRyZWYiOiIxMjA5In0sIldlZWtOdW1iZXJpbmciOnsiJGlkIjoiMTIxMSIsIkZvcm1hdCI6MCwiSXNWaXNpYmxlIjpmYWxzZSwiTGFzdEtub3duVmlzaWJpbGl0eVN0YXRlIjpmYWxzZX0sIlJlbGF0ZWRUYXNrSWQiOiIwMDAwMDAwMC0wMDAwLTAwMDAtMDAwMC0wMDAwMDAwMDAwMDAiLCJJZCI6IjE3NzE4ODcwLTdlNTQtNDgzMC1iOGNlLTg4NGE0NWIxNGQzYSIsIkltcG9ydElkIjpudWxsLCJUaXRsZSI6IlByb2plY3QgS2lja29mZiIsIk5vdGUiOm51bGwsIkh5cGVybGluayI6eyIkaWQiOiIxMjEyIiwiQWRkcmVzcyI6IiIsIlN1YkFkZHJlc3MiOiIifSwiSXNDaGFuZ2VkIjpmYWxzZSwiSXNOZXciOmZhbHNlfSx7IiRpZCI6IjEyMTMiLCJEYXRlIjoiMjAxOS0wMy0xMFQxMTo1OTowMFoiLCJTdHlsZSI6eyIkaWQiOiIxMjE0IiwiU2hhcGUiOjE5LCJDb25uZWN0b3JNYXJnaW4iOnsiJGlkIjoiMTIxNSIsIlRvcCI6MC4wLCJMZWZ0IjoyLjAsIlJpZ2h0IjoyLjAsIkJvdHRvbSI6MC4wfSwiQ29ubmVjdG9yU3R5bGUiOnsiJGlkIjoiMTIxNiIsIkxpbmVDb2xvciI6eyIkaWQiOiIxMjE3IiwiJHR5cGUiOiJOTFJFLkNvbW1vbi5Eb20uU29saWRDb2xvckJydXNoLCBOTFJFLkNvbW1vbiIsIkNvbG9yIjp7IiRpZCI6IjEyMTgiLCJBIjoxMjcsIlIiOjc5LCJHIjoxMjksIkIiOjE4OX19LCJMaW5lV2VpZ2h0IjoxLjAsIkxpbmVUeXBlIjowLCJQYXJlbnRTdHlsZSI6bnVsbH0sIklzQmVsb3dUaW1lYmFuZCI6ZmFsc2UsIlBvc2l0aW9uT25UYXNrIjowLCJIaWRlRGF0ZSI6ZmFsc2UsIlNoYXBlU2l6ZSI6MSwiU3BhY2luZyI6MC4wLCJQYWRkaW5nIjp7IiRpZCI6IjEyMTkiLCJUb3AiOjcuMCwiTGVmdCI6My4wLCJSaWdodCI6MC4wLCJCb3R0b20iOjIuMH0sIlNoYXBlU3R5bGUiOnsiJGlkIjoiMTIyMCIsIk1hcmdpbiI6eyIkaWQiOiIxMjIxIiwiVG9wIjowLjAsIkxlZnQiOjAuMCwiUmlnaHQiOjAuMCwiQm90dG9tIjowLjB9LCJQYWRkaW5nIjp7IiRpZCI6IjEyMjIiLCJUb3AiOjAuMCwiTGVmdCI6MC4wLCJSaWdodCI6MC4wLCJCb3R0b20iOjAuMH0sIkJhY2tncm91bmQiOnsiJGlkIjoiMTIyMyIsIkNvbG9yIjp7IiRpZCI6IjEyMjQiLCJBIjoyNTUsIlIiOjE3OCwiRyI6MTQsIkIiOjE4fX0sIklzVmlzaWJsZSI6dHJ1ZSwiV2lkdGgiOjEzLjAsIkhlaWdodCI6MTMuMCwiQm9yZGVyU3R5bGUiOnsiJGlkIjoiMTIyNSIsIkxpbmVDb2xvciI6eyIkcmVmIjoiMjgxIn0sIkxpbmVXZWlnaHQiOjAuMCwiTGluZVR5cGUiOjAsIlBhcmVudFN0eWxlIjpudWxsfSwiUGFyZW50U3R5bGUiOm51bGx9LCJUaXRsZVN0eWxlIjp7IiRpZCI6IjEyMjYiLCJGb250U2V0dGluZ3MiOnsiJGlkIjoiMTIyNyIsIkZvbnRTaXplIjoxMSwiRm9udE5hbWUiOiJDYWxpYnJpIiwiSXNCb2xkIjp0cnVlLCJJc0l0YWxpYyI6ZmFsc2UsIklzVW5kZXJsaW5lZCI6ZmFsc2UsIlBhcmVudFN0eWxlIjpudWxsfSwiQXV0b1NpemUiOjIsIkZvcmVncm91bmQiOnsiJGlkIjoiMTIyOCIsIkNvbG9yIjp7IiRpZCI6IjEyMjkiLCJBIjoyNTUsIlIiOjAsIkciOjAsIkIiOjB9fSwiTWF4V2lkdGgiOjc4Ljg2NjY2NjY2NjY2NjY3NCwiTWF4SGVpZ2h0IjoiSW5maW5pdHkiLCJTbWFydEZvcmVncm91bmRJc0FjdGl2ZSI6ZmFsc2UsIkhvcml6b250YWxBbGlnbm1lbnQiOjAsIlZlcnRpY2FsQWxpZ25tZW50IjowLCJTbWFydEZvcmVncm91bmQiOm51bGwsIkJhY2tncm91bmRGaWxsVHlwZSI6MCwiTWFyZ2luIjp7IiRpZCI6IjEyMzAiLCJUb3AiOjAuMCwiTGVmdCI6MC4wLCJSaWdodCI6MC4wLCJCb3R0b20iOjAuMH0sIlBhZGRpbmciOnsiJGlkIjoiMTIzMSIsIlRvcCI6MC4wLCJMZWZ0IjowLjAsIlJpZ2h0IjowLjAsIkJvdHRvbSI6MC4wfSwiQmFja2dyb3VuZCI6eyIkcmVmIjoiMTYyIn0sIklzVmlzaWJsZSI6dHJ1ZSwiV2lkdGgiOjAuMCwiSGVpZ2h0IjowLjAsIkJvcmRlclN0eWxlIjp7IiRpZCI6IjEyMzIiLCJMaW5lQ29sb3IiOm51bGwsIkxpbmVXZWlnaHQiOjAuMCwiTGluZVR5cGUiOjAsIlBhcmVudFN0eWxlIjpudWxsfSwiUGFyZW50U3R5bGUiOm51bGx9LCJEYXRlU3R5bGUiOnsiJGlkIjoiMTIzMyIsIkZvbnRTZXR0aW5ncyI6eyIkaWQiOiIxMjM0IiwiRm9udFNpemUiOjEwLCJGb250TmFtZSI6IkNhbGlicmkiLCJJc0JvbGQiOmZhbHNlLCJJc0l0YWxpYyI6ZmFsc2UsIklzVW5kZXJsaW5lZCI6ZmFsc2UsIlBhcmVudFN0eWxlIjpudWxsfSwiQXV0b1NpemUiOjAsIkZvcmVncm91bmQiOnsiJGlkIjoiMTIzNSIsIkNvbG9yIjp7IiRpZCI6IjEyMz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zciLCJUb3AiOjAuMCwiTGVmdCI6MC4wLCJSaWdodCI6MC4wLCJCb3R0b20iOjAuMH0sIlBhZGRpbmciOnsiJGlkIjoiMTIzOCIsIlRvcCI6MC4wLCJMZWZ0IjowLjAsIlJpZ2h0IjowLjAsIkJvdHRvbSI6MC4wfSwiQmFja2dyb3VuZCI6eyIkcmVmIjoiMTcwIn0sIklzVmlzaWJsZSI6dHJ1ZSwiV2lkdGgiOjAuMCwiSGVpZ2h0IjowLjAsIkJvcmRlclN0eWxlIjp7IiRpZCI6IjEyMzkiLCJMaW5lQ29sb3IiOm51bGwsIkxpbmVXZWlnaHQiOjAuMCwiTGluZVR5cGUiOjAsIlBhcmVudFN0eWxlIjpudWxsfSwiUGFyZW50U3R5bGUiOm51bGx9LCJEYXRlRm9ybWF0Ijp7IiRpZCI6IjEyN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0MSIsIkZvcm1hdCI6MCwiSXNWaXNpYmxlIjpmYWxzZSwiTGFzdEtub3duVmlzaWJpbGl0eVN0YXRlIjpmYWxzZX0sIklzVmlzaWJsZSI6dHJ1ZSwiUGFyZW50U3R5bGUiOm51bGx9LCJJbmRleCI6MSwiUGVyY2VudGFnZUNvbXBsZXRlIjpudWxsLCJQb3NpdGlvbiI6eyJSYXRpbyI6MC4wLCJJc0N1c3RvbSI6ZmFsc2V9LCJEYXRlRm9ybWF0Ijp7IiRyZWYiOiIxMjQwIn0sIldlZWtOdW1iZXJpbmciOnsiJGlkIjoiMTI0MiIsIkZvcm1hdCI6MCwiSXNWaXNpYmxlIjpmYWxzZSwiTGFzdEtub3duVmlzaWJpbGl0eVN0YXRlIjpmYWxzZX0sIlJlbGF0ZWRUYXNrSWQiOiIwMDAwMDAwMC0wMDAwLTAwMDAtMDAwMC0wMDAwMDAwMDAwMDAiLCJJZCI6ImU3ZDQyNDIxLWQ5ZTYtNDBhMi1hMTA3LWFmYTQyMzE0MWM0NiIsIkltcG9ydElkIjpudWxsLCJUaXRsZSI6IkV4ZWN1dGl2ZSBSZXZpZXciLCJOb3RlIjpudWxsLCJIeXBlcmxpbmsiOnsiJGlkIjoiMTI0MyIsIkFkZHJlc3MiOiIiLCJTdWJBZGRyZXNzIjoiIn0sIklzQ2hhbmdlZCI6ZmFsc2UsIklzTmV3IjpmYWxzZX0seyIkaWQiOiIxMjQ0IiwiRGF0ZSI6IjIwMTktMDMtMjFUMTE6NTk6MDBaIiwiU3R5bGUiOnsiJGlkIjoiMTI0NSIsIlNoYXBlIjoxOSwiQ29ubmVjdG9yTWFyZ2luIjp7IiRpZCI6IjEyNDYiLCJUb3AiOjAuMCwiTGVmdCI6Mi4wLCJSaWdodCI6Mi4wLCJCb3R0b20iOjAuMH0sIkNvbm5lY3RvclN0eWxlIjp7IiRpZCI6IjEyNDciLCJMaW5lQ29sb3IiOnsiJGlkIjoiMTI0OCIsIiR0eXBlIjoiTkxSRS5Db21tb24uRG9tLlNvbGlkQ29sb3JCcnVzaCwgTkxSRS5Db21tb24iLCJDb2xvciI6eyIkaWQiOiIxMjQ5IiwiQSI6MTI3LCJSIjo3OSwiRyI6MTI5LCJCIjoxODl9fSwiTGluZVdlaWdodCI6MS4wLCJMaW5lVHlwZSI6MCwiUGFyZW50U3R5bGUiOm51bGx9LCJJc0JlbG93VGltZWJhbmQiOmZhbHNlLCJQb3NpdGlvbk9uVGFzayI6MCwiSGlkZURhdGUiOmZhbHNlLCJTaGFwZVNpemUiOjEsIlNwYWNpbmciOjAuMCwiUGFkZGluZyI6eyIkaWQiOiIxMjUwIiwiVG9wIjo3LjAsIkxlZnQiOjMuMCwiUmlnaHQiOjAuMCwiQm90dG9tIjoyLjB9LCJTaGFwZVN0eWxlIjp7IiRpZCI6IjEyNTEiLCJNYXJnaW4iOnsiJGlkIjoiMTI1MiIsIlRvcCI6MC4wLCJMZWZ0IjowLjAsIlJpZ2h0IjowLjAsIkJvdHRvbSI6MC4wfSwiUGFkZGluZyI6eyIkaWQiOiIxMjUzIiwiVG9wIjowLjAsIkxlZnQiOjAuMCwiUmlnaHQiOjAuMCwiQm90dG9tIjowLjB9LCJCYWNrZ3JvdW5kIjp7IiRpZCI6IjEyNTQiLCJDb2xvciI6eyIkaWQiOiIxMjU1IiwiQSI6MjU1LCJSIjoxNzgsIkciOjE0LCJCIjoxOH19LCJJc1Zpc2libGUiOnRydWUsIldpZHRoIjoxMy4wLCJIZWlnaHQiOjEzLjAsIkJvcmRlclN0eWxlIjp7IiRpZCI6IjEyNTYiLCJMaW5lQ29sb3IiOnsiJHJlZiI6IjI4MSJ9LCJMaW5lV2VpZ2h0IjowLjAsIkxpbmVUeXBlIjowLCJQYXJlbnRTdHlsZSI6bnVsbH0sIlBhcmVudFN0eWxlIjpudWxsfSwiVGl0bGVTdHlsZSI6eyIkaWQiOiIxMjU3IiwiRm9udFNldHRpbmdzIjp7IiRpZCI6IjEyNTgiLCJGb250U2l6ZSI6MTEsIkZvbnROYW1lIjoiQ2FsaWJyaSIsIklzQm9sZCI6dHJ1ZSwiSXNJdGFsaWMiOmZhbHNlLCJJc1VuZGVybGluZWQiOmZhbHNlLCJQYXJlbnRTdHlsZSI6bnVsbH0sIkF1dG9TaXplIjoyLCJGb3JlZ3JvdW5kIjp7IiRpZCI6IjEyNTkiLCJDb2xvciI6eyIkaWQiOiIxMjYwIiwiQSI6MjU1LCJSIjowLCJHIjowLCJCIjowfX0sIk1heFdpZHRoIjo4NC40NDMzMzMzMzMzMzMzNDIsIk1heEhlaWdodCI6IkluZmluaXR5IiwiU21hcnRGb3JlZ3JvdW5kSXNBY3RpdmUiOmZhbHNlLCJIb3Jpem9udGFsQWxpZ25tZW50IjowLCJWZXJ0aWNhbEFsaWdubWVudCI6MCwiU21hcnRGb3JlZ3JvdW5kIjpudWxsLCJCYWNrZ3JvdW5kRmlsbFR5cGUiOjAsIk1hcmdpbiI6eyIkaWQiOiIxMjYxIiwiVG9wIjowLjAsIkxlZnQiOjAuMCwiUmlnaHQiOjAuMCwiQm90dG9tIjowLjB9LCJQYWRkaW5nIjp7IiRpZCI6IjEyNjIiLCJUb3AiOjAuMCwiTGVmdCI6MC4wLCJSaWdodCI6MC4wLCJCb3R0b20iOjAuMH0sIkJhY2tncm91bmQiOnsiJHJlZiI6IjE2MiJ9LCJJc1Zpc2libGUiOnRydWUsIldpZHRoIjowLjAsIkhlaWdodCI6MC4wLCJCb3JkZXJTdHlsZSI6eyIkaWQiOiIxMjYzIiwiTGluZUNvbG9yIjpudWxsLCJMaW5lV2VpZ2h0IjowLjAsIkxpbmVUeXBlIjowLCJQYXJlbnRTdHlsZSI6bnVsbH0sIlBhcmVudFN0eWxlIjpudWxsfSwiRGF0ZVN0eWxlIjp7IiRpZCI6IjEyNjQiLCJGb250U2V0dGluZ3MiOnsiJGlkIjoiMTI2NSIsIkZvbnRTaXplIjoxMCwiRm9udE5hbWUiOiJDYWxpYnJpIiwiSXNCb2xkIjpmYWxzZSwiSXNJdGFsaWMiOmZhbHNlLCJJc1VuZGVybGluZWQiOmZhbHNlLCJQYXJlbnRTdHlsZSI6bnVsbH0sIkF1dG9TaXplIjowLCJGb3JlZ3JvdW5kIjp7IiRpZCI6IjEyNjYiLCJDb2xvciI6eyIkaWQiOiIxMjY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Y4IiwiVG9wIjowLjAsIkxlZnQiOjAuMCwiUmlnaHQiOjAuMCwiQm90dG9tIjowLjB9LCJQYWRkaW5nIjp7IiRpZCI6IjEyNjkiLCJUb3AiOjAuMCwiTGVmdCI6MC4wLCJSaWdodCI6MC4wLCJCb3R0b20iOjAuMH0sIkJhY2tncm91bmQiOnsiJHJlZiI6IjE3MCJ9LCJJc1Zpc2libGUiOnRydWUsIldpZHRoIjowLjAsIkhlaWdodCI6MC4wLCJCb3JkZXJTdHlsZSI6eyIkaWQiOiIxMjcwIiwiTGluZUNvbG9yIjpudWxsLCJMaW5lV2VpZ2h0IjowLjAsIkxpbmVUeXBlIjowLCJQYXJlbnRTdHlsZSI6bnVsbH0sIlBhcmVudFN0eWxlIjpudWxsfSwiRGF0ZUZvcm1hdCI6eyIkaWQiOiIxMjc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zIiLCJGb3JtYXQiOjAsIklzVmlzaWJsZSI6ZmFsc2UsIkxhc3RLbm93blZpc2liaWxpdHlTdGF0ZSI6ZmFsc2V9LCJJc1Zpc2libGUiOnRydWUsIlBhcmVudFN0eWxlIjpudWxsfSwiSW5kZXgiOjIsIlBlcmNlbnRhZ2VDb21wbGV0ZSI6bnVsbCwiUG9zaXRpb24iOnsiUmF0aW8iOjAuMCwiSXNDdXN0b20iOmZhbHNlfSwiRGF0ZUZvcm1hdCI6eyIkcmVmIjoiMTI3MSJ9LCJXZWVrTnVtYmVyaW5nIjp7IiRpZCI6IjEyNzMiLCJGb3JtYXQiOjAsIklzVmlzaWJsZSI6ZmFsc2UsIkxhc3RLbm93blZpc2liaWxpdHlTdGF0ZSI6ZmFsc2V9LCJSZWxhdGVkVGFza0lkIjoiMDAwMDAwMDAtMDAwMC0wMDAwLTAwMDAtMDAwMDAwMDAwMDAwIiwiSWQiOiIwZTI4YTg0Yy1mNjcyLTRlMDAtYTA4OS05NjRiZTBkMjRiMGMiLCJJbXBvcnRJZCI6bnVsbCwiVGl0bGUiOiJFeGVjdXRpdmUgRGVjaXNpb24iLCJOb3RlIjpudWxsLCJIeXBlcmxpbmsiOnsiJGlkIjoiMTI3NCIsIkFkZHJlc3MiOiIiLCJTdWJBZGRyZXNzIjoiIn0sIklzQ2hhbmdlZCI6ZmFsc2UsIklzTmV3IjpmYWxzZX0seyIkaWQiOiIxMjc1IiwiRGF0ZSI6IjIwMTktMDYtMzBUMTE6NTk6MDBaIiwiU3R5bGUiOnsiJGlkIjoiMTI3NiIsIlNoYXBlIjoxOSwiQ29ubmVjdG9yTWFyZ2luIjp7IiRpZCI6IjEyNzciLCJUb3AiOjAuMCwiTGVmdCI6Mi4wLCJSaWdodCI6Mi4wLCJCb3R0b20iOjAuMH0sIkNvbm5lY3RvclN0eWxlIjp7IiRpZCI6IjEyNzgiLCJMaW5lQ29sb3IiOnsiJGlkIjoiMTI3OSIsIiR0eXBlIjoiTkxSRS5Db21tb24uRG9tLlNvbGlkQ29sb3JCcnVzaCwgTkxSRS5Db21tb24iLCJDb2xvciI6eyIkaWQiOiIxMjgwIiwiQSI6MTI3LCJSIjo3OSwiRyI6MTI5LCJCIjoxODl9fSwiTGluZVdlaWdodCI6MS4wLCJMaW5lVHlwZSI6MCwiUGFyZW50U3R5bGUiOm51bGx9LCJJc0JlbG93VGltZWJhbmQiOmZhbHNlLCJQb3NpdGlvbk9uVGFzayI6MCwiSGlkZURhdGUiOmZhbHNlLCJTaGFwZVNpemUiOjEsIlNwYWNpbmciOjAuMCwiUGFkZGluZyI6eyIkaWQiOiIxMjgxIiwiVG9wIjo3LjAsIkxlZnQiOjMuMCwiUmlnaHQiOjAuMCwiQm90dG9tIjoyLjB9LCJTaGFwZVN0eWxlIjp7IiRpZCI6IjEyODIiLCJNYXJnaW4iOnsiJGlkIjoiMTI4MyIsIlRvcCI6MC4wLCJMZWZ0IjowLjAsIlJpZ2h0IjowLjAsIkJvdHRvbSI6MC4wfSwiUGFkZGluZyI6eyIkaWQiOiIxMjg0IiwiVG9wIjowLjAsIkxlZnQiOjAuMCwiUmlnaHQiOjAuMCwiQm90dG9tIjowLjB9LCJCYWNrZ3JvdW5kIjp7IiRpZCI6IjEyODUiLCJDb2xvciI6eyIkaWQiOiIxMjg2IiwiQSI6MjU1LCJSIjo4MiwiRyI6MTQ3LCJCIjoyMDV9fSwiSXNWaXNpYmxlIjp0cnVlLCJXaWR0aCI6MTMuMCwiSGVpZ2h0IjoxMy4wLCJCb3JkZXJTdHlsZSI6eyIkaWQiOiIxMjg3IiwiTGluZUNvbG9yIjp7IiRyZWYiOiIyODEifSwiTGluZVdlaWdodCI6MC4wLCJMaW5lVHlwZSI6MCwiUGFyZW50U3R5bGUiOm51bGx9LCJQYXJlbnRTdHlsZSI6bnVsbH0sIlRpdGxlU3R5bGUiOnsiJGlkIjoiMTI4OCIsIkZvbnRTZXR0aW5ncyI6eyIkaWQiOiIxMjg5IiwiRm9udFNpemUiOjExLCJGb250TmFtZSI6IkNhbGlicmkiLCJJc0JvbGQiOnRydWUsIklzSXRhbGljIjpmYWxzZSwiSXNVbmRlcmxpbmVkIjpmYWxzZSwiUGFyZW50U3R5bGUiOm51bGx9LCJBdXRvU2l6ZSI6MCwiRm9yZWdyb3VuZCI6eyIkaWQiOiIxMjkwIiwiQ29sb3IiOnsiJGlkIjoiMTI5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kyIiwiVG9wIjowLjAsIkxlZnQiOjAuMCwiUmlnaHQiOjAuMCwiQm90dG9tIjowLjB9LCJQYWRkaW5nIjp7IiRpZCI6IjEyOTMiLCJUb3AiOjAuMCwiTGVmdCI6MC4wLCJSaWdodCI6MC4wLCJCb3R0b20iOjAuMH0sIkJhY2tncm91bmQiOnsiJHJlZiI6IjE2MiJ9LCJJc1Zpc2libGUiOnRydWUsIldpZHRoIjowLjAsIkhlaWdodCI6MC4wLCJCb3JkZXJTdHlsZSI6eyIkaWQiOiIxMjk0IiwiTGluZUNvbG9yIjpudWxsLCJMaW5lV2VpZ2h0IjowLjAsIkxpbmVUeXBlIjowLCJQYXJlbnRTdHlsZSI6bnVsbH0sIlBhcmVudFN0eWxlIjpudWxsfSwiRGF0ZVN0eWxlIjp7IiRpZCI6IjEyOTUiLCJGb250U2V0dGluZ3MiOnsiJGlkIjoiMTI5NiIsIkZvbnRTaXplIjoxMCwiRm9udE5hbWUiOiJDYWxpYnJpIiwiSXNCb2xkIjpmYWxzZSwiSXNJdGFsaWMiOmZhbHNlLCJJc1VuZGVybGluZWQiOmZhbHNlLCJQYXJlbnRTdHlsZSI6bnVsbH0sIkF1dG9TaXplIjowLCJGb3JlZ3JvdW5kIjp7IiRpZCI6IjEyOTciLCJDb2xvciI6eyIkaWQiOiIxMjk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k5IiwiVG9wIjowLjAsIkxlZnQiOjAuMCwiUmlnaHQiOjAuMCwiQm90dG9tIjowLjB9LCJQYWRkaW5nIjp7IiRpZCI6IjEzMDAiLCJUb3AiOjAuMCwiTGVmdCI6MC4wLCJSaWdodCI6MC4wLCJCb3R0b20iOjAuMH0sIkJhY2tncm91bmQiOnsiJHJlZiI6IjE3MCJ9LCJJc1Zpc2libGUiOnRydWUsIldpZHRoIjowLjAsIkhlaWdodCI6MC4wLCJCb3JkZXJTdHlsZSI6eyIkaWQiOiIxMzAxIiwiTGluZUNvbG9yIjpudWxsLCJMaW5lV2VpZ2h0IjowLjAsIkxpbmVUeXBlIjowLCJQYXJlbnRTdHlsZSI6bnVsbH0sIlBhcmVudFN0eWxlIjpudWxsfSwiRGF0ZUZvcm1hdCI6eyIkaWQiOiIxMz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MDMiLCJGb3JtYXQiOjAsIklzVmlzaWJsZSI6ZmFsc2UsIkxhc3RLbm93blZpc2liaWxpdHlTdGF0ZSI6ZmFsc2V9LCJJc1Zpc2libGUiOnRydWUsIlBhcmVudFN0eWxlIjpudWxsfSwiSW5kZXgiOjMsIlBlcmNlbnRhZ2VDb21wbGV0ZSI6bnVsbCwiUG9zaXRpb24iOnsiUmF0aW8iOjAuMCwiSXNDdXN0b20iOmZhbHNlfSwiRGF0ZUZvcm1hdCI6eyIkcmVmIjoiMTMwMiJ9LCJXZWVrTnVtYmVyaW5nIjp7IiRpZCI6IjEzMDQiLCJGb3JtYXQiOjAsIklzVmlzaWJsZSI6ZmFsc2UsIkxhc3RLbm93blZpc2liaWxpdHlTdGF0ZSI6ZmFsc2V9LCJSZWxhdGVkVGFza0lkIjoiMDAwMDAwMDAtMDAwMC0wMDAwLTAwMDAtMDAwMDAwMDAwMDAwIiwiSWQiOiJiOGM2MDMyNi05OTUyLTQzOWItOTc3Yy1iMTAzZTVmNzZiZGIiLCJJbXBvcnRJZCI6bnVsbCwiVGl0bGUiOiJCZXRhIFJlbGVhc2UiLCJOb3RlIjpudWxsLCJIeXBlcmxpbmsiOnsiJGlkIjoiMTMwNSIsIkFkZHJlc3MiOiIiLCJTdWJBZGRyZXNzIjoiIn0sIklzQ2hhbmdlZCI6ZmFsc2UsIklzTmV3IjpmYWxzZX0seyIkaWQiOiIxMzA2IiwiRGF0ZSI6IjIwMTktMTAtMDFUMTE6NTk6MDBaIiwiU3R5bGUiOnsiJGlkIjoiMTMwNyIsIlNoYXBlIjoxOSwiQ29ubmVjdG9yTWFyZ2luIjp7IiRpZCI6IjEzMDgiLCJUb3AiOjAuMCwiTGVmdCI6Mi4wLCJSaWdodCI6Mi4wLCJCb3R0b20iOjAuMH0sIkNvbm5lY3RvclN0eWxlIjp7IiRpZCI6IjEzMDkiLCJMaW5lQ29sb3IiOnsiJGlkIjoiMTMxMCIsIiR0eXBlIjoiTkxSRS5Db21tb24uRG9tLlNvbGlkQ29sb3JCcnVzaCwgTkxSRS5Db21tb24iLCJDb2xvciI6eyIkaWQiOiIxMzExIiwiQSI6MTI3LCJSIjo3OSwiRyI6MTI5LCJCIjoxODl9fSwiTGluZVdlaWdodCI6MS4wLCJMaW5lVHlwZSI6MCwiUGFyZW50U3R5bGUiOm51bGx9LCJJc0JlbG93VGltZWJhbmQiOmZhbHNlLCJQb3NpdGlvbk9uVGFzayI6MCwiSGlkZURhdGUiOmZhbHNlLCJTaGFwZVNpemUiOjEsIlNwYWNpbmciOjAuMCwiUGFkZGluZyI6eyIkaWQiOiIxMzEyIiwiVG9wIjo3LjAsIkxlZnQiOjMuMCwiUmlnaHQiOjAuMCwiQm90dG9tIjoyLjB9LCJTaGFwZVN0eWxlIjp7IiRpZCI6IjEzMTMiLCJNYXJnaW4iOnsiJGlkIjoiMTMxNCIsIlRvcCI6MC4wLCJMZWZ0IjowLjAsIlJpZ2h0IjowLjAsIkJvdHRvbSI6MC4wfSwiUGFkZGluZyI6eyIkaWQiOiIxMzE1IiwiVG9wIjowLjAsIkxlZnQiOjAuMCwiUmlnaHQiOjAuMCwiQm90dG9tIjowLjB9LCJCYWNrZ3JvdW5kIjp7IiRpZCI6IjEzMTYiLCJDb2xvciI6eyIkaWQiOiIxMzE3IiwiQSI6MjU1LCJSIjo4MiwiRyI6MTQ3LCJCIjoyMDV9fSwiSXNWaXNpYmxlIjp0cnVlLCJXaWR0aCI6MTMuMCwiSGVpZ2h0IjoxMy4wLCJCb3JkZXJTdHlsZSI6eyIkaWQiOiIxMzE4IiwiTGluZUNvbG9yIjp7IiRyZWYiOiIyODEifSwiTGluZVdlaWdodCI6MC4wLCJMaW5lVHlwZSI6MCwiUGFyZW50U3R5bGUiOm51bGx9LCJQYXJlbnRTdHlsZSI6bnVsbH0sIlRpdGxlU3R5bGUiOnsiJGlkIjoiMTMxOSIsIkZvbnRTZXR0aW5ncyI6eyIkaWQiOiIxMzIwIiwiRm9udFNpemUiOjExLCJGb250TmFtZSI6IkNhbGlicmkiLCJJc0JvbGQiOnRydWUsIklzSXRhbGljIjpmYWxzZSwiSXNVbmRlcmxpbmVkIjpmYWxzZSwiUGFyZW50U3R5bGUiOm51bGx9LCJBdXRvU2l6ZSI6MCwiRm9yZWdyb3VuZCI6eyIkaWQiOiIxMzIxIiwiQ29sb3IiOnsiJGlkIjoiMTMy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zIzIiwiVG9wIjowLjAsIkxlZnQiOjAuMCwiUmlnaHQiOjAuMCwiQm90dG9tIjowLjB9LCJQYWRkaW5nIjp7IiRpZCI6IjEzMjQiLCJUb3AiOjAuMCwiTGVmdCI6MC4wLCJSaWdodCI6MC4wLCJCb3R0b20iOjAuMH0sIkJhY2tncm91bmQiOnsiJHJlZiI6IjE2MiJ9LCJJc1Zpc2libGUiOnRydWUsIldpZHRoIjowLjAsIkhlaWdodCI6MC4wLCJCb3JkZXJTdHlsZSI6eyIkaWQiOiIxMzI1IiwiTGluZUNvbG9yIjpudWxsLCJMaW5lV2VpZ2h0IjowLjAsIkxpbmVUeXBlIjowLCJQYXJlbnRTdHlsZSI6bnVsbH0sIlBhcmVudFN0eWxlIjpudWxsfSwiRGF0ZVN0eWxlIjp7IiRpZCI6IjEzMjYiLCJGb250U2V0dGluZ3MiOnsiJGlkIjoiMTMyNyIsIkZvbnRTaXplIjoxMCwiRm9udE5hbWUiOiJDYWxpYnJpIiwiSXNCb2xkIjpmYWxzZSwiSXNJdGFsaWMiOmZhbHNlLCJJc1VuZGVybGluZWQiOmZhbHNlLCJQYXJlbnRTdHlsZSI6bnVsbH0sIkF1dG9TaXplIjowLCJGb3JlZ3JvdW5kIjp7IiRpZCI6IjEzMjgiLCJDb2xvciI6eyIkaWQiOiIxMzI5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EzMzAiLCJUb3AiOjAuMCwiTGVmdCI6MC4wLCJSaWdodCI6MC4wLCJCb3R0b20iOjAuMH0sIlBhZGRpbmciOnsiJGlkIjoiMTMzMSIsIlRvcCI6MC4wLCJMZWZ0IjowLjAsIlJpZ2h0IjowLjAsIkJvdHRvbSI6MC4wfSwiQmFja2dyb3VuZCI6eyIkcmVmIjoiMTcwIn0sIklzVmlzaWJsZSI6dHJ1ZSwiV2lkdGgiOjAuMCwiSGVpZ2h0IjowLjAsIkJvcmRlclN0eWxlIjp7IiRpZCI6IjEzMzIiLCJMaW5lQ29sb3IiOm51bGwsIkxpbmVXZWlnaHQiOjAuMCwiTGluZVR5cGUiOjAsIlBhcmVudFN0eWxlIjpudWxsfSwiUGFyZW50U3R5bGUiOm51bGx9LCJEYXRlRm9ybWF0Ijp7IiRpZCI6IjEzMz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zNCIsIkZvcm1hdCI6MCwiSXNWaXNpYmxlIjpmYWxzZSwiTGFzdEtub3duVmlzaWJpbGl0eVN0YXRlIjpmYWxzZX0sIklzVmlzaWJsZSI6dHJ1ZSwiUGFyZW50U3R5bGUiOm51bGx9LCJJbmRleCI6NCwiUGVyY2VudGFnZUNvbXBsZXRlIjpudWxsLCJQb3NpdGlvbiI6eyJSYXRpbyI6MC4wLCJJc0N1c3RvbSI6ZmFsc2V9LCJEYXRlRm9ybWF0Ijp7IiRyZWYiOiIxMzMzIn0sIldlZWtOdW1iZXJpbmciOnsiJGlkIjoiMTMzNSIsIkZvcm1hdCI6MCwiSXNWaXNpYmxlIjpmYWxzZSwiTGFzdEtub3duVmlzaWJpbGl0eVN0YXRlIjpmYWxzZX0sIlJlbGF0ZWRUYXNrSWQiOiIwMDAwMDAwMC0wMDAwLTAwMDAtMDAwMC0wMDAwMDAwMDAwMDAiLCJJZCI6Ijc4YWI5MDhmLTE0YzctNGM4OC05OGFjLTM0ZDI2NjVlMTJmMiIsIkltcG9ydElkIjpudWxsLCJUaXRsZSI6IlJlbGVhc2UgQ2FuZGlkYXRlIiwiTm90ZSI6bnVsbCwiSHlwZXJsaW5rIjp7IiRpZCI6IjEzMzYiLCJBZGRyZXNzIjoiIiwiU3ViQWRkcmVzcyI6IiJ9LCJJc0NoYW5nZWQiOmZhbHNlLCJJc05ldyI6ZmFsc2V9LHsiJGlkIjoiMTMzNyIsIkRhdGUiOiIyMDE5LTEwLTIwVDExOjU5OjAwWiIsIlN0eWxlIjp7IiRpZCI6IjEzMzgiLCJTaGFwZSI6MTksIkNvbm5lY3Rvck1hcmdpbiI6eyIkaWQiOiIxMzM5IiwiVG9wIjowLjAsIkxlZnQiOjIuMCwiUmlnaHQiOjIuMCwiQm90dG9tIjowLjB9LCJDb25uZWN0b3JTdHlsZSI6eyIkaWQiOiIxMzQwIiwiTGluZUNvbG9yIjp7IiRpZCI6IjEzNDEiLCIkdHlwZSI6Ik5MUkUuQ29tbW9uLkRvbS5Tb2xpZENvbG9yQnJ1c2gsIE5MUkUuQ29tbW9uIiwiQ29sb3IiOnsiJGlkIjoiMTM0MiIsIkEiOjEyNywiUiI6NzksIkciOjEyOSwiQiI6MTg5fX0sIkxpbmVXZWlnaHQiOjEuMCwiTGluZVR5cGUiOjAsIlBhcmVudFN0eWxlIjpudWxsfSwiSXNCZWxvd1RpbWViYW5kIjpmYWxzZSwiUG9zaXRpb25PblRhc2siOjAsIkhpZGVEYXRlIjpmYWxzZSwiU2hhcGVTaXplIjoxLCJTcGFjaW5nIjowLjAsIlBhZGRpbmciOnsiJGlkIjoiMTM0MyIsIlRvcCI6Ny4wLCJMZWZ0IjozLjAsIlJpZ2h0IjowLjAsIkJvdHRvbSI6Mi4wfSwiU2hhcGVTdHlsZSI6eyIkaWQiOiIxMzQ0IiwiTWFyZ2luIjp7IiRpZCI6IjEzNDUiLCJUb3AiOjAuMCwiTGVmdCI6MC4wLCJSaWdodCI6MC4wLCJCb3R0b20iOjAuMH0sIlBhZGRpbmciOnsiJGlkIjoiMTM0NiIsIlRvcCI6MC4wLCJMZWZ0IjowLjAsIlJpZ2h0IjowLjAsIkJvdHRvbSI6MC4wfSwiQmFja2dyb3VuZCI6eyIkaWQiOiIxMzQ3IiwiQ29sb3IiOnsiJGlkIjoiMTM0OCIsIkEiOjI1NSwiUiI6MTEyLCJHIjoxNzMsIkIiOjcxfX0sIklzVmlzaWJsZSI6dHJ1ZSwiV2lkdGgiOjEzLjAsIkhlaWdodCI6MTMuMCwiQm9yZGVyU3R5bGUiOnsiJGlkIjoiMTM0OSIsIkxpbmVDb2xvciI6eyIkcmVmIjoiMjgxIn0sIkxpbmVXZWlnaHQiOjAuMCwiTGluZVR5cGUiOjAsIlBhcmVudFN0eWxlIjpudWxsfSwiUGFyZW50U3R5bGUiOm51bGx9LCJUaXRsZVN0eWxlIjp7IiRpZCI6IjEzNTAiLCJGb250U2V0dGluZ3MiOnsiJGlkIjoiMTM1MSIsIkZvbnRTaXplIjoxMSwiRm9udE5hbWUiOiJDYWxpYnJpIiwiSXNCb2xkIjp0cnVlLCJJc0l0YWxpYyI6ZmFsc2UsIklzVW5kZXJsaW5lZCI6ZmFsc2UsIlBhcmVudFN0eWxlIjpudWxsfSwiQXV0b1NpemUiOjAsIkZvcmVncm91bmQiOnsiJGlkIjoiMTM1MiIsIkNvbG9yIjp7IiRpZCI6IjEzNTMiLCJBIjoyNTUsIlIiOjU4LCJHIjoxMzcsIkIiOjB9fSwiTWF4V2lkdGgiOjIwMC4wLCJNYXhIZWlnaHQiOiJJbmZpbml0eSIsIlNtYXJ0Rm9yZWdyb3VuZElzQWN0aXZlIjpmYWxzZSwiSG9yaXpvbnRhbEFsaWdubWVudCI6MCwiVmVydGljYWxBbGlnbm1lbnQiOjAsIlNtYXJ0Rm9yZWdyb3VuZCI6bnVsbCwiQmFja2dyb3VuZEZpbGxUeXBlIjowLCJNYXJnaW4iOnsiJGlkIjoiMTM1NCIsIlRvcCI6MC4wLCJMZWZ0IjowLjAsIlJpZ2h0IjowLjAsIkJvdHRvbSI6MC4wfSwiUGFkZGluZyI6eyIkaWQiOiIxMzU1IiwiVG9wIjowLjAsIkxlZnQiOjAuMCwiUmlnaHQiOjAuMCwiQm90dG9tIjowLjB9LCJCYWNrZ3JvdW5kIjp7IiRyZWYiOiIxNjIifSwiSXNWaXNpYmxlIjp0cnVlLCJXaWR0aCI6MC4wLCJIZWlnaHQiOjAuMCwiQm9yZGVyU3R5bGUiOnsiJGlkIjoiMTM1NiIsIkxpbmVDb2xvciI6bnVsbCwiTGluZVdlaWdodCI6MC4wLCJMaW5lVHlwZSI6MCwiUGFyZW50U3R5bGUiOm51bGx9LCJQYXJlbnRTdHlsZSI6bnVsbH0sIkRhdGVTdHlsZSI6eyIkaWQiOiIxMzU3IiwiRm9udFNldHRpbmdzIjp7IiRpZCI6IjEzNTgiLCJGb250U2l6ZSI6MTAsIkZvbnROYW1lIjoiQ2FsaWJyaSIsIklzQm9sZCI6ZmFsc2UsIklzSXRhbGljIjpmYWxzZSwiSXNVbmRlcmxpbmVkIjpmYWxzZSwiUGFyZW50U3R5bGUiOm51bGx9LCJBdXRvU2l6ZSI6MCwiRm9yZWdyb3VuZCI6eyIkaWQiOiIxMzU5IiwiQ29sb3IiOnsiJGlkIjoiMTM2MCIsIkEiOjI1NSwiUiI6NTgsIkciOjEzNywiQiI6MH19LCJNYXhXaWR0aCI6MjAwLjAsIk1heEhlaWdodCI6IkluZmluaXR5IiwiU21hcnRGb3JlZ3JvdW5kSXNBY3RpdmUiOmZhbHNlLCJIb3Jpem9udGFsQWxpZ25tZW50IjowLCJWZXJ0aWNhbEFsaWdubWVudCI6MCwiU21hcnRGb3JlZ3JvdW5kIjpudWxsLCJCYWNrZ3JvdW5kRmlsbFR5cGUiOjAsIk1hcmdpbiI6eyIkaWQiOiIxMzYxIiwiVG9wIjowLjAsIkxlZnQiOjAuMCwiUmlnaHQiOjAuMCwiQm90dG9tIjowLjB9LCJQYWRkaW5nIjp7IiRpZCI6IjEzNjIiLCJUb3AiOjAuMCwiTGVmdCI6MC4wLCJSaWdodCI6MC4wLCJCb3R0b20iOjAuMH0sIkJhY2tncm91bmQiOnsiJHJlZiI6IjE3MCJ9LCJJc1Zpc2libGUiOnRydWUsIldpZHRoIjowLjAsIkhlaWdodCI6MC4wLCJCb3JkZXJTdHlsZSI6eyIkaWQiOiIxMzYzIiwiTGluZUNvbG9yIjpudWxsLCJMaW5lV2VpZ2h0IjowLjAsIkxpbmVUeXBlIjowLCJQYXJlbnRTdHlsZSI6bnVsbH0sIlBhcmVudFN0eWxlIjpudWxsfSwiRGF0ZUZvcm1hdCI6eyIkaWQiOiIxMzY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NjUiLCJGb3JtYXQiOjAsIklzVmlzaWJsZSI6ZmFsc2UsIkxhc3RLbm93blZpc2liaWxpdHlTdGF0ZSI6ZmFsc2V9LCJJc1Zpc2libGUiOnRydWUsIlBhcmVudFN0eWxlIjpudWxsfSwiSW5kZXgiOjUsIlBlcmNlbnRhZ2VDb21wbGV0ZSI6bnVsbCwiUG9zaXRpb24iOnsiUmF0aW8iOjAuMCwiSXNDdXN0b20iOmZhbHNlfSwiRGF0ZUZvcm1hdCI6eyIkcmVmIjoiMTM2NCJ9LCJXZWVrTnVtYmVyaW5nIjp7IiRpZCI6IjEzNjYiLCJGb3JtYXQiOjAsIklzVmlzaWJsZSI6ZmFsc2UsIkxhc3RLbm93blZpc2liaWxpdHlTdGF0ZSI6ZmFsc2V9LCJSZWxhdGVkVGFza0lkIjoiMDAwMDAwMDAtMDAwMC0wMDAwLTAwMDAtMDAwMDAwMDAwMDAwIiwiSWQiOiJiMWEyYjBhZC01MGM1LTRmM2QtYjI0Yi0zYWFiNjlkNjhmYzUiLCJJbXBvcnRJZCI6bnVsbCwiVGl0bGUiOiJGaW5hbCBSZWxlYXNlIiwiTm90ZSI6bnVsbCwiSHlwZXJsaW5rIjp7IiRpZCI6IjEzNjciLCJBZGRyZXNzIjoiIiwiU3ViQWRkcmVzcyI6IiJ9LCJJc0NoYW5nZWQiOmZhbHNlLCJJc05ldyI6ZmFsc2V9XSwiVGFza3MiOltdLCJTd2ltbGFuZXMiOltdLCJNc1Byb2plY3RJdGVtc1RyZWUiOm51bGwsIk1ldGFkYXRhIjp7IiRpZCI6IjEzNjgiLCJSZWNlbnRDb2xvcnNDb2xsZWN0aW9uIjoiW1wiI0ZGNTI5M0NEXCIsXCIjRkZDRTkyMDBcIixcIiNGRjc0QUQ0OVwiLFwiI0ZGNzM3MzczXCIsXCIjRkY0NDU0NkFcIixcIiNGRkZFQkEwQVwiLFwiI0ZGNzBBRDQ3XCIsXCIjRkZCMjBFMTJcIl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LFwiQ29sdW1uRnJpZW5kbHlOYW1lXCI6bnVsbH0se1wiJGlkXCI6XCIyXCIsXCJTZWxlY3RlZE1hcHBpbmdcIjoyLFwiQ29sdW1uSGVhZGVyXCI6XCJOYW1lXCIsXCJDb2x1bW5GcmllbmRseU5hbWVcIjpudWxsfSx7XCIkaWRcIjpcIjNcIixcIlNlbGVjdGVkTWFwcGluZ1wiOjMsXCJDb2x1bW5IZWFkZXJcIjpcIlN0YXJ0XCIsXCJDb2x1bW5GcmllbmRseU5hbWVcIjpudWxsfSx7XCIkaWRcIjpcIjRcIixcIlNlbGVjdGVkTWFwcGluZ1wiOjQsXCJDb2x1bW5IZWFkZXJcIjpcIkZpbmlzaFwiLFwiQ29sdW1uRnJpZW5kbHlOYW1lXCI6bnVsbH0se1wiJGlkXCI6XCI1XCIsXCJTZWxlY3RlZE1hcHBpbmdcIjo1LFwiQ29sdW1uSGVhZGVyXCI6XCJQZXJjZW50Q29tcGxldGVcIixcIkNvbHVtbkZyaWVuZGx5TmFtZVwiOm51bGx9XSJ9LCJTZXR0aW5ncyI6eyIkaWQiOiIxMzY5IiwiSW1wYU9wdGlvbnMiOnsiJGlkIjoiMTM3MC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EzNzEiLCJVc2VUaW1lIjpmYWxzZSwiV29ya0RheVN0YXJ0IjoiMDA6MDA6MDAiLCJXb3JrRGF5RW5kIjoiMjM6NTk6MDAifSwiTGFzdFVzZWRUZW1wbGF0ZUlkIjoiZjM3NDYwNjMtMDA0Yy00NDVkLTkxODctY2VkZjdhY2UxNDNi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1-01T00:00:00.0000000Z"/>
  <p:tag name="OTLENDDATE" val="2019-02-24T11:59:00.0000000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2-01T00:00:00.0000000Z"/>
  <p:tag name="OTLENDDATE" val="2019-03-07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3-01T00:00:00.0000000Z"/>
  <p:tag name="OTLENDDATE" val="2019-05-16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5-17T00:00:00.0000000"/>
  <p:tag name="OTLENDDATE" val="2019-07-20T11:59:00.000000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5-11T00:00:00.0000000"/>
  <p:tag name="OTLENDDATE" val="2019-06-30T11:59:00.0000000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6-30T00:00:00.0000000"/>
  <p:tag name="OTLENDDATE" val="2019-08-17T11:59:00.0000000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8-18T00:00:00.0000000Z"/>
  <p:tag name="OTLENDDATE" val="2019-10-04T11:59:00.0000000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3-01T00:00:00.0000000"/>
  <p:tag name="OTLENDDATE" val="2019-04-01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10-21T11:59:00.0000000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8-21T00:00:00.0000000"/>
  <p:tag name="OTLENDDATE" val="2019-10-21T11:59:00.0000000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11-01T00:00:00.0000000"/>
  <p:tag name="OTLENDDATE" val="2019-12-22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"/>
  <p:tag name="OTLDATE" val="2019-08-01T11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erformance Validation"/>
  <p:tag name="OTLDATE" val="2019-03-14T11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est Complete"/>
  <p:tag name="OTLDATE" val="2019-05-14T11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onitoring"/>
  <p:tag name="OTLDATE" val="2019-06-26T11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hase Sync"/>
  <p:tag name="OTLDATE" val="2019-08-20T11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Load Balance"/>
  <p:tag name="OTLDATE" val="2019-10-02T11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TW Deployment"/>
  <p:tag name="OTLDATE" val="2019-10-19T11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C Pilot Deployment"/>
  <p:tag name="OTLDATE" val="2019-08-24T11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dd, 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DATE" val="2019-11-01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aunch"/>
  <p:tag name="OTLDATE" val="2019-07-04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Gartner Analyst Review"/>
  <p:tag name="OTLDATE" val="2019-11-01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DATE" val="2019-08-02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Website Live"/>
  <p:tag name="OTLDATE" val="2019-11-01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DATE" val="2019-01-25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Review"/>
  <p:tag name="OTLDATE" val="2019-03-10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Decision"/>
  <p:tag name="OTLDATE" val="2019-03-21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Release"/>
  <p:tag name="OTLDATE" val="2019-06-30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Candidate"/>
  <p:tag name="OTLDATE" val="2019-10-01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Release"/>
  <p:tag name="OTLDATE" val="2019-10-20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"/>
  <p:tag name="OTLDATE" val="2019-05-29T11:59:00.0000000"/>
  <p:tag name="OTLPOSITIONONTASK" val="Center"/>
  <p:tag name="OTLRELATEDTASKID" val="7ca32acd-5908-471a-9042-96b070111595"/>
  <p:tag name="OTLWEEKNUMBERINGFORMAT" val="WNFormat1"/>
  <p:tag name="OTLWEEKNUMBERINGISVISIBLE" val="Fals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"/>
  <p:tag name="OTLDATE" val="2019-06-19T11:59:00.0000000"/>
  <p:tag name="OTLPOSITIONONTASK" val="Center"/>
  <p:tag name="OTLRELATEDTASKID" val="7ca32acd-5908-471a-9042-96b070111595"/>
  <p:tag name="OTLWEEKNUMBERINGFORMAT" val="WNFormat1"/>
  <p:tag name="OTLWEEKNUMBERINGISVISIBL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"/>
  <p:tag name="OTLDATE" val="2019-07-10T11:59:00.0000000"/>
  <p:tag name="OTLPOSITIONONTASK" val="Center"/>
  <p:tag name="OTLRELATEDTASKID" val="7ca32acd-5908-471a-9042-96b070111595"/>
  <p:tag name="OTLWEEKNUMBERINGFORMAT" val="WNFormat1"/>
  <p:tag name="OTLWEEKNUMBERINGISVISIBLE" val="Fals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DATE" val="2019-01-25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Release"/>
  <p:tag name="OTLDATE" val="2019-06-30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Release"/>
  <p:tag name="OTLDATE" val="2019-10-20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Release"/>
  <p:tag name="OTLDATE" val="2019-06-30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19-12-22T12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Months"/>
  <p:tag name="OTLTIMEBANDSHAPETYPE" val="RoundedCornerRectangleTimeband"/>
  <p:tag name="OTLTIMEBANDSHAPEHEIGHT" val="20"/>
  <p:tag name="OTLTIMEBANDSHAPEPADDINGLEFT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19-12-22T12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Months"/>
  <p:tag name="OTLTIMEBANDSHAPETYPE" val="RoundedCornerRectangleTimeband"/>
  <p:tag name="OTLTIMEBANDSHAPEHEIGHT" val="20"/>
  <p:tag name="OTLTIMEBANDSHAPEPADDINGLEFT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Grand écran</PresentationFormat>
  <Paragraphs>114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Franklin Gothic Medium</vt:lpstr>
      <vt:lpstr>Segoe UI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2019-10-18T13:10:45Z</dcterms:created>
  <dcterms:modified xsi:type="dcterms:W3CDTF">2023-04-09T20:50:01Z</dcterms:modified>
</cp:coreProperties>
</file>