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"/>
  </p:notesMasterIdLst>
  <p:sldIdLst>
    <p:sldId id="261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FB1B0-D656-4FE1-AE86-DF797BC9826C}" type="datetimeFigureOut">
              <a:rPr lang="en-CH" smtClean="0"/>
              <a:t>06/09/2022</a:t>
            </a:fld>
            <a:endParaRPr lang="en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95EEF-9507-4F46-8147-F511244CF5A6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26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A60F-DE38-451E-943B-AC708953B047}" type="datetime8">
              <a:rPr lang="en-CH" smtClean="0"/>
              <a:t>06/09/2022 14:11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8074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2E34-279A-4C84-81D4-BCA18B289037}" type="datetime8">
              <a:rPr lang="en-CH" smtClean="0"/>
              <a:t>06/09/2022 14:11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65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44D9-E614-45A7-8248-F33DC0C276B6}" type="datetime8">
              <a:rPr lang="en-CH" smtClean="0"/>
              <a:t>06/09/2022 14:11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499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B29F-EEF9-4D40-8682-8D5094017F46}" type="datetime8">
              <a:rPr lang="en-CH" smtClean="0"/>
              <a:t>06/09/2022 14:11</a:t>
            </a:fld>
            <a:endParaRPr lang="en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‹N°›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459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4AA6-CEB6-4CC7-9B27-DDD83FEA9409}" type="datetime8">
              <a:rPr lang="en-CH" smtClean="0"/>
              <a:t>06/09/2022 14:11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DeepCleaner – Groupe 14</a:t>
            </a:r>
            <a:endParaRPr lang="en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1698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BCF7-DC20-4157-BAE5-C7706F4BBD1E}" type="datetime8">
              <a:rPr lang="en-CH" smtClean="0"/>
              <a:t>06/09/2022 14:11</a:t>
            </a:fld>
            <a:endParaRPr lang="en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564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52B-F898-4274-A37C-DD7F517CB68A}" type="datetime8">
              <a:rPr lang="en-CH" smtClean="0"/>
              <a:t>06/09/2022 14:11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‹N°›</a:t>
            </a:fld>
            <a:endParaRPr lang="en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597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DBF6-9699-4C59-9809-1B248F5250B7}" type="datetime8">
              <a:rPr lang="en-CH" smtClean="0"/>
              <a:t>06/09/2022 14:11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479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92DF-92D1-4E6F-89E6-70EA2AF91365}" type="datetime8">
              <a:rPr lang="en-CH" smtClean="0"/>
              <a:t>06/09/2022 14:11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050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4AF2-B4EF-483C-944D-825E4D94ECCC}" type="datetime8">
              <a:rPr lang="en-CH" smtClean="0"/>
              <a:t>06/09/2022 14:11</a:t>
            </a:fld>
            <a:endParaRPr lang="en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825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FB9361-23D9-4F44-8E68-988DE5E32953}" type="datetime8">
              <a:rPr lang="en-CH" smtClean="0"/>
              <a:t>06/09/2022 14:11</a:t>
            </a:fld>
            <a:endParaRPr lang="en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13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DD152B-F898-4274-A37C-DD7F517CB68A}" type="datetime8">
              <a:rPr lang="en-CH" smtClean="0"/>
              <a:t>06/09/2022 14:11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3DCA53-1C8C-4E4A-9650-0DB53D378DF5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540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CC6AEC8-AF9C-0A04-54F6-5FA274EC8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1" r="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CD4050-D49E-8EA8-FA83-437E6AA94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02" y="432816"/>
            <a:ext cx="5403098" cy="1357884"/>
          </a:xfrm>
        </p:spPr>
        <p:txBody>
          <a:bodyPr/>
          <a:lstStyle/>
          <a:p>
            <a:r>
              <a:rPr lang="en-US" dirty="0"/>
              <a:t>Deep Cleaner</a:t>
            </a:r>
            <a:endParaRPr lang="en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848F62-7A81-DBF7-97B4-3CCCB0FF4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5774" y="1342644"/>
            <a:ext cx="2379726" cy="5166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By group 14</a:t>
            </a:r>
            <a:endParaRPr lang="en-CH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22F12-7F31-6137-EA82-94E1636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85" y="164541"/>
            <a:ext cx="5423536" cy="804625"/>
          </a:xfrm>
        </p:spPr>
        <p:txBody>
          <a:bodyPr>
            <a:normAutofit fontScale="90000"/>
          </a:bodyPr>
          <a:lstStyle/>
          <a:p>
            <a:pPr algn="l"/>
            <a:r>
              <a:rPr lang="fr-CH" sz="3200" dirty="0"/>
              <a:t>Organisation</a:t>
            </a:r>
            <a:r>
              <a:rPr lang="en-US" sz="3200" dirty="0"/>
              <a:t> du code</a:t>
            </a:r>
            <a:endParaRPr lang="en-CH" sz="3200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E12A4A7C-ABC1-E823-917B-F5810A7EE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157" y="3367981"/>
            <a:ext cx="8648700" cy="2446020"/>
          </a:xfrm>
        </p:spPr>
        <p:txBody>
          <a:bodyPr>
            <a:normAutofit/>
          </a:bodyPr>
          <a:lstStyle/>
          <a:p>
            <a:r>
              <a:rPr lang="fr-CH" sz="2400" dirty="0"/>
              <a:t>Utilisation de classes pour l’implémentation des méthodes de sérialisation</a:t>
            </a:r>
          </a:p>
          <a:p>
            <a:r>
              <a:rPr lang="fr-CH" sz="2400" dirty="0"/>
              <a:t>Création d’une librairie de fonctions de trajectoires pour la réutilisation dans d’autres projets</a:t>
            </a:r>
          </a:p>
          <a:p>
            <a:endParaRPr lang="fr-CH" sz="2400" dirty="0"/>
          </a:p>
          <a:p>
            <a:endParaRPr lang="fr-CH" sz="2400" dirty="0"/>
          </a:p>
        </p:txBody>
      </p: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1C0369BF-CF63-4D2D-A9A0-E2E6EDB8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739D-FD0D-4B86-ACE9-8D3F8061031B}" type="datetime8">
              <a:rPr lang="en-CH" smtClean="0"/>
              <a:t>06/09/2022 14:11</a:t>
            </a:fld>
            <a:endParaRPr lang="en-CH" dirty="0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937B3A31-E371-956F-8546-60A64BF7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/>
              <a:t>DeepCleaner</a:t>
            </a:r>
            <a:r>
              <a:rPr lang="fr-CH" dirty="0"/>
              <a:t> – Groupe 14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7CC48D5-ED18-B91D-FCFE-4B3C8E01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2</a:t>
            </a:fld>
            <a:endParaRPr lang="en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533B2BB-0457-A382-45DA-4ACF55D5E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90" y="1355406"/>
            <a:ext cx="1533525" cy="13239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46387C-AB36-C342-182B-DE8FA2B4C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915" y="1107757"/>
            <a:ext cx="1533525" cy="18192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CCE86E2-104C-B6C3-0006-1817565F9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95" y="1503043"/>
            <a:ext cx="1533525" cy="10287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FD551B7-D96B-C64C-25CE-05D620091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7" y="1780221"/>
            <a:ext cx="1533525" cy="5810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CA80ED8-78A3-4357-6C96-C46088CC8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9548" y="-2246"/>
            <a:ext cx="1022452" cy="97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0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DE2129C-1066-F3B9-6715-E73E5424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89" y="1329236"/>
            <a:ext cx="11041381" cy="467532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CH" sz="2400" u="sng" dirty="0" err="1"/>
              <a:t>Jarod</a:t>
            </a:r>
            <a:r>
              <a:rPr lang="fr-CH" sz="2400" u="sng" dirty="0"/>
              <a:t> </a:t>
            </a:r>
            <a:r>
              <a:rPr lang="fr-CH" sz="2400" u="sng" dirty="0" err="1"/>
              <a:t>Streckeisen</a:t>
            </a:r>
            <a:r>
              <a:rPr lang="fr-CH" sz="2400" u="sng" dirty="0"/>
              <a:t>:</a:t>
            </a:r>
          </a:p>
          <a:p>
            <a:r>
              <a:rPr lang="fr-CH" sz="2400" dirty="0"/>
              <a:t>UI: </a:t>
            </a:r>
            <a:r>
              <a:rPr lang="fr-CH" sz="2400" dirty="0" err="1"/>
              <a:t>Drawing</a:t>
            </a:r>
            <a:r>
              <a:rPr lang="fr-CH" sz="2400" dirty="0"/>
              <a:t>, scores, gestion des </a:t>
            </a:r>
            <a:r>
              <a:rPr lang="fr-CH" sz="2400" dirty="0" err="1"/>
              <a:t>signals</a:t>
            </a:r>
            <a:endParaRPr lang="fr-CH" sz="2400" dirty="0"/>
          </a:p>
          <a:p>
            <a:r>
              <a:rPr lang="fr-CH" sz="2400" dirty="0"/>
              <a:t>Backend: Logique principale du programme</a:t>
            </a:r>
          </a:p>
          <a:p>
            <a:endParaRPr lang="fr-CH" sz="2400" dirty="0"/>
          </a:p>
          <a:p>
            <a:pPr marL="0" indent="0">
              <a:buNone/>
            </a:pPr>
            <a:r>
              <a:rPr lang="fr-CH" sz="2400" u="sng" dirty="0"/>
              <a:t>Guillaume </a:t>
            </a:r>
            <a:r>
              <a:rPr lang="fr-CH" sz="2400" u="sng" dirty="0" err="1"/>
              <a:t>Courbat</a:t>
            </a:r>
            <a:r>
              <a:rPr lang="fr-CH" sz="2400" u="sng" dirty="0"/>
              <a:t>:</a:t>
            </a:r>
          </a:p>
          <a:p>
            <a:r>
              <a:rPr lang="fr-CH" sz="2400" dirty="0"/>
              <a:t>UI: Fenêtre principale, animation du monde</a:t>
            </a:r>
          </a:p>
          <a:p>
            <a:r>
              <a:rPr lang="fr-CH" sz="2400" dirty="0"/>
              <a:t>Backend: Clean du code</a:t>
            </a:r>
          </a:p>
          <a:p>
            <a:r>
              <a:rPr lang="fr-CH" sz="2400" dirty="0"/>
              <a:t>Rapports</a:t>
            </a:r>
          </a:p>
          <a:p>
            <a:pPr marL="0" indent="0">
              <a:buNone/>
            </a:pPr>
            <a:r>
              <a:rPr lang="fr-CH" sz="2400" u="sng" dirty="0"/>
              <a:t>Timothée Van Hove:</a:t>
            </a:r>
          </a:p>
          <a:p>
            <a:r>
              <a:rPr lang="fr-CH" sz="2400" dirty="0"/>
              <a:t>UI: Interactions avec les boutons, </a:t>
            </a:r>
            <a:r>
              <a:rPr lang="fr-CH" sz="2400" dirty="0" err="1"/>
              <a:t>timer</a:t>
            </a:r>
            <a:endParaRPr lang="fr-CH" sz="2400" dirty="0"/>
          </a:p>
          <a:p>
            <a:r>
              <a:rPr lang="fr-CH" sz="2400" dirty="0"/>
              <a:t>Backend: Menu principal, arguments CLI, JSON</a:t>
            </a:r>
          </a:p>
          <a:p>
            <a:endParaRPr lang="fr-CH" sz="2400" dirty="0"/>
          </a:p>
          <a:p>
            <a:pPr marL="0" indent="0">
              <a:buNone/>
            </a:pPr>
            <a:r>
              <a:rPr lang="fr-CH" sz="2400" u="sng" dirty="0"/>
              <a:t>Travail commun:</a:t>
            </a:r>
          </a:p>
          <a:p>
            <a:r>
              <a:rPr lang="fr-CH" sz="2400" dirty="0" err="1"/>
              <a:t>Debug</a:t>
            </a:r>
            <a:r>
              <a:rPr lang="fr-CH" sz="2400" dirty="0"/>
              <a:t>, calculs de trajectoire, logique de l’algorithme, structure et organisation du code</a:t>
            </a:r>
            <a:br>
              <a:rPr lang="en-US" sz="2400" dirty="0"/>
            </a:br>
            <a:endParaRPr lang="en-CH" sz="2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CF7895-585F-6349-BFA9-FA74D4D6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1B33-B51D-40A8-B0BF-8835191C7B3D}" type="datetime8">
              <a:rPr lang="en-CH" smtClean="0"/>
              <a:t>06/09/2022 14:11</a:t>
            </a:fld>
            <a:endParaRPr lang="en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26FDB-2E31-CF56-4DD1-9D270221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/>
              <a:t>DeepCleaner</a:t>
            </a:r>
            <a:r>
              <a:rPr lang="fr-CH" dirty="0"/>
              <a:t> – Groupe 14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E2B7AE-916D-DE8D-66FC-99F5DCD3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en-CH" smtClean="0"/>
              <a:t>3</a:t>
            </a:fld>
            <a:endParaRPr lang="en-CH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5C12C521-61EA-D65C-0285-B66D893EDD1C}"/>
              </a:ext>
            </a:extLst>
          </p:cNvPr>
          <p:cNvSpPr txBox="1">
            <a:spLocks/>
          </p:cNvSpPr>
          <p:nvPr/>
        </p:nvSpPr>
        <p:spPr>
          <a:xfrm>
            <a:off x="5943600" y="1264920"/>
            <a:ext cx="5981700" cy="516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H" sz="24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6A0D4E2-9197-A964-6369-F94FF917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85" y="164541"/>
            <a:ext cx="5100036" cy="8046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/>
              <a:t>Séparation</a:t>
            </a:r>
            <a:r>
              <a:rPr lang="en-US" sz="3200" dirty="0"/>
              <a:t> du travail</a:t>
            </a:r>
            <a:endParaRPr lang="en-CH" sz="3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C290E69-7D3C-B8D4-F468-8A0849E8B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548" y="-2246"/>
            <a:ext cx="1022452" cy="97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7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6AFC75-E99F-5DCA-BF64-10DEA5BA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104644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fr-CH" sz="2800" dirty="0"/>
              <a:t>Algorithme simple : Rotation + ligne droite</a:t>
            </a:r>
          </a:p>
          <a:p>
            <a:endParaRPr lang="fr-CH" sz="2800" dirty="0"/>
          </a:p>
          <a:p>
            <a:r>
              <a:rPr lang="fr-CH" sz="2800" dirty="0"/>
              <a:t>Attribution de particules uniques à chaque robot</a:t>
            </a:r>
          </a:p>
          <a:p>
            <a:endParaRPr lang="fr-CH" sz="2800" dirty="0"/>
          </a:p>
          <a:p>
            <a:r>
              <a:rPr lang="fr-CH" sz="2800" dirty="0"/>
              <a:t>Adaptation des mouvements en fonction des contraintes</a:t>
            </a:r>
          </a:p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BA9F39-5007-F1C8-F1EA-12F386C8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BB35-DF23-4E81-8A00-B1336E26635B}" type="datetime8">
              <a:rPr lang="fr-CH" smtClean="0"/>
              <a:t>06.09.2022 14:11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177643-207B-E9B1-CB2A-4FFD9226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/>
              <a:t>DeepCleaner</a:t>
            </a:r>
            <a:r>
              <a:rPr lang="fr-CH" dirty="0"/>
              <a:t> – Groupe 14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85AC1-0E31-E209-C215-4D8ED51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fr-CH" smtClean="0"/>
              <a:t>4</a:t>
            </a:fld>
            <a:endParaRPr lang="fr-CH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4B772D1-4DF8-3F6F-F8EA-5770E04A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84" y="164541"/>
            <a:ext cx="7873716" cy="8046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/>
              <a:t>Algorithme</a:t>
            </a:r>
            <a:r>
              <a:rPr lang="en-US" sz="3200" dirty="0"/>
              <a:t> de gestion des robots</a:t>
            </a:r>
            <a:endParaRPr lang="en-CH" sz="3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980D03D-8678-A4B1-8C03-C762593D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548" y="-2246"/>
            <a:ext cx="1022452" cy="97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9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80982-F754-CC34-4570-9A52A338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820" y="1571286"/>
            <a:ext cx="5166360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fr-CH" sz="2800" u="sng" dirty="0"/>
              <a:t>Les moins:</a:t>
            </a:r>
          </a:p>
          <a:p>
            <a:r>
              <a:rPr lang="fr-CH" sz="2800" dirty="0"/>
              <a:t>Manque de temps pour implémenter un algorithme plus intéressant</a:t>
            </a:r>
          </a:p>
          <a:p>
            <a:r>
              <a:rPr lang="fr-CH" sz="2800" dirty="0"/>
              <a:t>Perte de temps à debugger</a:t>
            </a:r>
          </a:p>
          <a:p>
            <a:r>
              <a:rPr lang="fr-CH" sz="2800" dirty="0"/>
              <a:t>L’organisation du code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C3CF2F-3146-6DD7-0CC6-917C68E0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672-6440-4E3C-8F0B-C5AC179408E7}" type="datetime8">
              <a:rPr lang="fr-CH" smtClean="0"/>
              <a:t>06.09.2022 14:11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B254F-2C99-83EA-A7FD-6527E120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/>
              <a:t>DeepCleaner</a:t>
            </a:r>
            <a:r>
              <a:rPr lang="fr-CH" dirty="0"/>
              <a:t> – Groupe 14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AB3F9-1683-3FF9-8B59-6D3C7F6F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CA53-1C8C-4E4A-9650-0DB53D378DF5}" type="slidenum">
              <a:rPr lang="fr-CH" smtClean="0"/>
              <a:t>5</a:t>
            </a:fld>
            <a:endParaRPr lang="fr-CH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BADC17C-9585-5A39-1AFA-7DAA2B869E3C}"/>
              </a:ext>
            </a:extLst>
          </p:cNvPr>
          <p:cNvSpPr txBox="1">
            <a:spLocks/>
          </p:cNvSpPr>
          <p:nvPr/>
        </p:nvSpPr>
        <p:spPr>
          <a:xfrm>
            <a:off x="853440" y="1571286"/>
            <a:ext cx="5166360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fr-CH" u="sng" dirty="0"/>
              <a:t>Les plus:</a:t>
            </a:r>
          </a:p>
          <a:p>
            <a:r>
              <a:rPr lang="fr-CH" dirty="0"/>
              <a:t>Le partage des tâches efficace</a:t>
            </a:r>
          </a:p>
          <a:p>
            <a:r>
              <a:rPr lang="fr-CH" dirty="0"/>
              <a:t>Le programme fonctionne selon le cahier des charges</a:t>
            </a:r>
          </a:p>
          <a:p>
            <a:r>
              <a:rPr lang="fr-CH" dirty="0"/>
              <a:t>Algorithme simple, mais fonctionnel</a:t>
            </a:r>
          </a:p>
          <a:p>
            <a:r>
              <a:rPr lang="fr-CH" dirty="0"/>
              <a:t>Affichage fluide</a:t>
            </a:r>
          </a:p>
          <a:p>
            <a:r>
              <a:rPr lang="fr-CH" dirty="0"/>
              <a:t>Backend: Ascii art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03D0EAA-E7B7-C232-A57A-E5D9A185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85" y="164541"/>
            <a:ext cx="3446496" cy="8046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/>
              <a:t>Rétrospective</a:t>
            </a:r>
            <a:endParaRPr lang="en-CH" sz="3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0D54324-133E-9446-3821-E8F9AE96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548" y="-2246"/>
            <a:ext cx="1022452" cy="97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0" grpId="0" animBg="1"/>
    </p:bld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101</TotalTime>
  <Words>206</Words>
  <Application>Microsoft Office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Colis</vt:lpstr>
      <vt:lpstr>Deep Cleaner</vt:lpstr>
      <vt:lpstr>Organisation du code</vt:lpstr>
      <vt:lpstr>Séparation du travail</vt:lpstr>
      <vt:lpstr>Algorithme de gestion des robots</vt:lpstr>
      <vt:lpstr>Rétrospective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DeepCleaner Organisation du code</dc:title>
  <dc:creator>Timothée Van Hove</dc:creator>
  <cp:lastModifiedBy>Van Hove Timothée</cp:lastModifiedBy>
  <cp:revision>4</cp:revision>
  <dcterms:created xsi:type="dcterms:W3CDTF">2022-09-05T18:34:57Z</dcterms:created>
  <dcterms:modified xsi:type="dcterms:W3CDTF">2022-09-06T12:13:32Z</dcterms:modified>
</cp:coreProperties>
</file>