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0017" autoAdjust="0"/>
  </p:normalViewPr>
  <p:slideViewPr>
    <p:cSldViewPr snapToGrid="0">
      <p:cViewPr>
        <p:scale>
          <a:sx n="125" d="100"/>
          <a:sy n="125" d="100"/>
        </p:scale>
        <p:origin x="9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A78C6-8A96-46B0-BE80-F3FA32A9AFA5}" type="datetimeFigureOut">
              <a:rPr lang="fr-CH" smtClean="0"/>
              <a:t>25.08.2023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82AD3-EA5E-40C7-83EE-B036B34841F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47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82AD3-EA5E-40C7-83EE-B036B34841F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729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Une application Android qui vous permet d’avoir au même endroit, l’historique de vos achats et des statiques y concernant.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82AD3-EA5E-40C7-83EE-B036B34841F4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291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1 : L’affichage de tout vos tickets passé.</a:t>
            </a:r>
          </a:p>
          <a:p>
            <a:r>
              <a:rPr lang="fr-CH" dirty="0"/>
              <a:t>2 : Une recherche facilité par des filtres simples et logiques</a:t>
            </a:r>
          </a:p>
          <a:p>
            <a:r>
              <a:rPr lang="fr-CH" dirty="0"/>
              <a:t>3 : Un affichage claire et précis d’une course faite.</a:t>
            </a:r>
          </a:p>
          <a:p>
            <a:endParaRPr lang="fr-CH" dirty="0"/>
          </a:p>
          <a:p>
            <a:r>
              <a:rPr lang="fr-CH" dirty="0"/>
              <a:t>A savoir que pour le moment, il est prévu de gérer les achats dans les 4 grands distributeurs Coop, Migros, Aldi et Lidl.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82AD3-EA5E-40C7-83EE-B036B34841F4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518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L’ajout de vos ticket facilité.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82AD3-EA5E-40C7-83EE-B036B34841F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66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L’ajout de vos ticket facilité.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82AD3-EA5E-40C7-83EE-B036B34841F4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82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Une application </a:t>
            </a:r>
            <a:r>
              <a:rPr lang="fr-CH" dirty="0" err="1"/>
              <a:t>three</a:t>
            </a:r>
            <a:r>
              <a:rPr lang="fr-CH" dirty="0"/>
              <a:t>-tiers.</a:t>
            </a:r>
          </a:p>
          <a:p>
            <a:r>
              <a:rPr lang="fr-CH" dirty="0"/>
              <a:t>Entièrement </a:t>
            </a:r>
            <a:r>
              <a:rPr lang="fr-CH" dirty="0" err="1"/>
              <a:t>hebergée</a:t>
            </a:r>
            <a:r>
              <a:rPr lang="fr-CH" dirty="0"/>
              <a:t> chez AWS.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82AD3-EA5E-40C7-83EE-B036B34841F4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6411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Et n’oubliez pas, dépensez intelligent avec </a:t>
            </a:r>
            <a:r>
              <a:rPr lang="fr-CH" dirty="0" err="1"/>
              <a:t>scanalyze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82AD3-EA5E-40C7-83EE-B036B34841F4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602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63996-4BA1-EF22-A522-6C77D91E3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05A2BF-CE50-55E8-0BC0-41C9A4AEA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DD1A66-080C-9E21-425E-CF93FC9C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082D-A175-4953-835A-8E36FEB52023}" type="datetimeFigureOut">
              <a:rPr lang="fr-CH" smtClean="0"/>
              <a:t>25.08.2023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574B7-15C8-D58B-6FF3-B0BAFEA5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A36F2-0E64-C5A6-DDBA-C00D4593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64E5-9BDA-4C96-9EB3-1A613A0314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01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C518E0-A866-05D8-1570-86FE64A5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AC09D6-CE7E-E166-5FC4-78AFC91DF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1DAD8-E01D-BFD9-7131-5A9B7ED6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082D-A175-4953-835A-8E36FEB52023}" type="datetimeFigureOut">
              <a:rPr lang="fr-CH" smtClean="0"/>
              <a:t>25.08.2023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482748-82E8-5E6E-F9A7-8A366C9A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C3340F-D0BB-034C-2BB7-1FEF4A75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64E5-9BDA-4C96-9EB3-1A613A0314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932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999E09-6266-EB52-02ED-6D95B1A58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A3EF59-D4A1-F168-698A-C4ABAC8C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995C3D-3B69-2BEC-8323-0C218D7A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082D-A175-4953-835A-8E36FEB52023}" type="datetimeFigureOut">
              <a:rPr lang="fr-CH" smtClean="0"/>
              <a:t>25.08.2023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19A9BE-BAC8-0ACA-6695-D2290DD7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C16076-6363-D490-E8C7-8EBACA32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64E5-9BDA-4C96-9EB3-1A613A0314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342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B7F5B-EF9E-DFE9-8CE8-2019D901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2873F-BB4D-6576-E4C5-3A3870F5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DEAD6C-170E-0BF1-1F1A-9E6F1DA7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082D-A175-4953-835A-8E36FEB52023}" type="datetimeFigureOut">
              <a:rPr lang="fr-CH" smtClean="0"/>
              <a:t>25.08.2023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874572-FE4C-C854-173B-9D4825A5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E17287-276C-921B-9E76-EDD8447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64E5-9BDA-4C96-9EB3-1A613A0314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92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84BA1-A11B-CDFD-E4D2-0EDB0020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9FA914-A41A-9BE1-16CA-EFB8AF5C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6D7CBE-F73B-6989-93A9-F9D32155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082D-A175-4953-835A-8E36FEB52023}" type="datetimeFigureOut">
              <a:rPr lang="fr-CH" smtClean="0"/>
              <a:t>25.08.2023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C623C3-DAE4-0BFC-E921-8CBE6FFA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CA2A17-4213-FC66-B34A-57EFB18F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64E5-9BDA-4C96-9EB3-1A613A0314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012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DFDE6-43D4-81F4-F713-458C2B13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01655C-1EC0-389B-639F-C10B9BC81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B8998E-FAB9-34B5-E206-14857B7F5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A9E697-84F4-98F0-4B7F-F9CFAEB4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082D-A175-4953-835A-8E36FEB52023}" type="datetimeFigureOut">
              <a:rPr lang="fr-CH" smtClean="0"/>
              <a:t>25.08.2023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B43816-354B-665F-6EEE-31DDEC0B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810EF-462F-6FA8-4FC7-0414C381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64E5-9BDA-4C96-9EB3-1A613A0314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97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BFB03-11DD-0DA4-4F73-DA0E84C9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CC3BFC-E870-7785-21E9-1BF0CFF5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699A60-6A8F-9A7E-DAE1-EF838F24E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5A2BD2-D37A-10F4-0BBB-45534EED2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778388-0C62-2552-65BF-33F394021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A0917D-97B1-92C9-5EA4-1E7251C7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082D-A175-4953-835A-8E36FEB52023}" type="datetimeFigureOut">
              <a:rPr lang="fr-CH" smtClean="0"/>
              <a:t>25.08.2023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D5F960-B9F4-EF3E-7AAF-788F9C71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7B144C-68D5-31F6-F312-89C1D13E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64E5-9BDA-4C96-9EB3-1A613A0314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713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C9742-9292-7A2D-7671-4C001964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AAA001-2026-C3E7-BE8E-E207BB15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082D-A175-4953-835A-8E36FEB52023}" type="datetimeFigureOut">
              <a:rPr lang="fr-CH" smtClean="0"/>
              <a:t>25.08.2023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348001-FCB8-EA28-1683-73C6282A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827FE8-DEBB-8F9F-82DE-7830DE24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64E5-9BDA-4C96-9EB3-1A613A0314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057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6CF2C2-264C-1E31-4DC1-FA06EC44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082D-A175-4953-835A-8E36FEB52023}" type="datetimeFigureOut">
              <a:rPr lang="fr-CH" smtClean="0"/>
              <a:t>25.08.2023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832156-FAD7-588B-495A-54A789D4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052A62-DA95-9420-8A90-3DEB77B3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64E5-9BDA-4C96-9EB3-1A613A0314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733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EB8E6-EE48-F47C-79C2-1C0686E1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C19516-B715-69DE-0C96-BBE25C45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7EBE48-EC1A-2DA3-4DC7-40158E54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0843E1-69C5-116F-D218-7C6FA1F8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082D-A175-4953-835A-8E36FEB52023}" type="datetimeFigureOut">
              <a:rPr lang="fr-CH" smtClean="0"/>
              <a:t>25.08.2023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8E800C-59EB-6C64-41AC-F9524F26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F1497E-9D9E-0FD4-B35E-56BD6A38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64E5-9BDA-4C96-9EB3-1A613A0314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139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310A5-4FAC-9338-C93E-983565C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844245-E909-43D4-E0EB-D39386003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47B4E5-816E-A338-160C-76D10FBB3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2B5E00-F0E6-338F-5E2C-AF8A0B47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082D-A175-4953-835A-8E36FEB52023}" type="datetimeFigureOut">
              <a:rPr lang="fr-CH" smtClean="0"/>
              <a:t>25.08.2023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466212-ED56-9BEA-935D-019A8FB8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45FCB-2052-2512-D715-F71F504E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64E5-9BDA-4C96-9EB3-1A613A0314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424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B1EFF7-7B45-E06F-5A8C-FB4400F5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0A621A-A97E-507C-5D52-116F49D7C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60D981-E2AD-CCC6-CF28-15FCAAA80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082D-A175-4953-835A-8E36FEB52023}" type="datetimeFigureOut">
              <a:rPr lang="fr-CH" smtClean="0"/>
              <a:t>25.08.2023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2CA02-DA51-414C-8381-DF275C189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CEED93-7E6F-EA1C-7B34-4E1C7C139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764E5-9BDA-4C96-9EB3-1A613A0314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552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824EC5E5-411D-0086-72E5-6243F34B9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83" y="971603"/>
            <a:ext cx="4764034" cy="47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0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C1B46FC-35F9-3E58-ACA6-43313309FFB5}"/>
              </a:ext>
            </a:extLst>
          </p:cNvPr>
          <p:cNvSpPr txBox="1"/>
          <p:nvPr/>
        </p:nvSpPr>
        <p:spPr>
          <a:xfrm>
            <a:off x="0" y="836758"/>
            <a:ext cx="1219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500" dirty="0">
                <a:latin typeface="Josefin Sans" pitchFamily="2" charset="0"/>
              </a:rPr>
              <a:t>738.00 CHF</a:t>
            </a:r>
          </a:p>
          <a:p>
            <a:pPr algn="ctr"/>
            <a:r>
              <a:rPr lang="fr-CH" sz="11500" dirty="0">
                <a:latin typeface="Josefin Sans" pitchFamily="2" charset="0"/>
              </a:rPr>
              <a:t>/ mois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84B6A33-7128-3C86-DCD7-3979056C17A6}"/>
              </a:ext>
            </a:extLst>
          </p:cNvPr>
          <p:cNvSpPr txBox="1"/>
          <p:nvPr/>
        </p:nvSpPr>
        <p:spPr>
          <a:xfrm>
            <a:off x="6103620" y="4827344"/>
            <a:ext cx="6027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400" dirty="0">
                <a:latin typeface="Josefin Sans" pitchFamily="2" charset="0"/>
              </a:rPr>
              <a:t>Source : OFS</a:t>
            </a:r>
          </a:p>
        </p:txBody>
      </p:sp>
      <p:pic>
        <p:nvPicPr>
          <p:cNvPr id="4" name="Espace réservé du contenu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549B78C5-3B93-15B6-FBAC-A30671228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" y="5453379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0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29374-357F-604F-D643-F59FD91B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latin typeface="Signika" pitchFamily="2" charset="0"/>
              </a:rPr>
              <a:t>La solution : </a:t>
            </a:r>
            <a:r>
              <a:rPr lang="fr-CH" b="1" dirty="0" err="1">
                <a:latin typeface="Signika" pitchFamily="2" charset="0"/>
              </a:rPr>
              <a:t>Scanalyze</a:t>
            </a:r>
            <a:endParaRPr lang="fr-CH" b="1" dirty="0">
              <a:latin typeface="Signika" pitchFamily="2" charset="0"/>
            </a:endParaRPr>
          </a:p>
        </p:txBody>
      </p:sp>
      <p:pic>
        <p:nvPicPr>
          <p:cNvPr id="7" name="Image 6" descr="Une image contenant Téléphone mobile, capture d’écran, Appareil de communications portable, Appareil de communication&#10;&#10;Description générée automatiquement">
            <a:extLst>
              <a:ext uri="{FF2B5EF4-FFF2-40B4-BE49-F238E27FC236}">
                <a16:creationId xmlns:a16="http://schemas.microsoft.com/office/drawing/2014/main" id="{47528C6E-D347-D6C3-04A0-E7BA2E41F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1363345"/>
            <a:ext cx="5205095" cy="5205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Espace réservé du contenu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19CBCAB-286B-6043-DDAC-7C110A258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35" y="2197444"/>
            <a:ext cx="1989503" cy="3536895"/>
          </a:xfrm>
        </p:spPr>
      </p:pic>
      <p:pic>
        <p:nvPicPr>
          <p:cNvPr id="8" name="Espace réservé du contenu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86B03444-7733-F85B-EC36-37BD6A756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" y="5453379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4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29374-357F-604F-D643-F59FD91B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latin typeface="Signika" pitchFamily="2" charset="0"/>
              </a:rPr>
              <a:t>Retrouvez tous vos achats</a:t>
            </a:r>
          </a:p>
        </p:txBody>
      </p:sp>
      <p:pic>
        <p:nvPicPr>
          <p:cNvPr id="9" name="Image 8" descr="Une image contenant Téléphone mobile, capture d’écran, Appareil de communications portable, Appareil de communication&#10;&#10;Description générée automatiquement">
            <a:extLst>
              <a:ext uri="{FF2B5EF4-FFF2-40B4-BE49-F238E27FC236}">
                <a16:creationId xmlns:a16="http://schemas.microsoft.com/office/drawing/2014/main" id="{C7880377-8275-F166-C116-C60E4647E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1348740"/>
            <a:ext cx="4876800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Espace réservé du contenu 6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C61573D3-A587-C0E6-7D1A-473A810AF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867" y="2176145"/>
            <a:ext cx="1859673" cy="3296929"/>
          </a:xfrm>
        </p:spPr>
      </p:pic>
      <p:pic>
        <p:nvPicPr>
          <p:cNvPr id="10" name="Image 9" descr="Une image contenant Téléphone mobile, capture d’écran, Appareil de communications portable, Appareil de communication&#10;&#10;Description générée automatiquement">
            <a:extLst>
              <a:ext uri="{FF2B5EF4-FFF2-40B4-BE49-F238E27FC236}">
                <a16:creationId xmlns:a16="http://schemas.microsoft.com/office/drawing/2014/main" id="{E3499997-9A03-BA33-5DCD-66EC0B56A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460" y="1348740"/>
            <a:ext cx="4876800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 descr="Une image contenant Téléphone mobile, capture d’écran, Appareil de communications portable, Appareil de communication&#10;&#10;Description générée automatiquement">
            <a:extLst>
              <a:ext uri="{FF2B5EF4-FFF2-40B4-BE49-F238E27FC236}">
                <a16:creationId xmlns:a16="http://schemas.microsoft.com/office/drawing/2014/main" id="{5F7D129D-8CB8-07B8-0D50-D30C9255D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322705"/>
            <a:ext cx="4876800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1D94ACD-DB68-E875-B1B9-232514392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134" y="2176145"/>
            <a:ext cx="1840826" cy="327257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4BFF6EF-0975-7B1A-A756-57D5A44D3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100" y="2125335"/>
            <a:ext cx="1844040" cy="3278293"/>
          </a:xfrm>
          <a:prstGeom prst="rect">
            <a:avLst/>
          </a:prstGeom>
        </p:spPr>
      </p:pic>
      <p:pic>
        <p:nvPicPr>
          <p:cNvPr id="16" name="Espace réservé du contenu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6C5E5009-7002-7EB9-21D4-D9F26C47E8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" y="5453379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9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29374-357F-604F-D643-F59FD91B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latin typeface="Signika" pitchFamily="2" charset="0"/>
              </a:rPr>
              <a:t>Ajoutez facilement vos nouveaux tickets</a:t>
            </a:r>
          </a:p>
        </p:txBody>
      </p:sp>
      <p:pic>
        <p:nvPicPr>
          <p:cNvPr id="9" name="Image 8" descr="Une image contenant Téléphone mobile, capture d’écran, Appareil de communications portable, Appareil de communication&#10;&#10;Description générée automatiquement">
            <a:extLst>
              <a:ext uri="{FF2B5EF4-FFF2-40B4-BE49-F238E27FC236}">
                <a16:creationId xmlns:a16="http://schemas.microsoft.com/office/drawing/2014/main" id="{C7880377-8275-F166-C116-C60E4647E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60" y="1455420"/>
            <a:ext cx="4876800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Espace réservé du contenu 5" descr="Une image contenant texte, menu, papier&#10;&#10;Description générée automatiquement">
            <a:extLst>
              <a:ext uri="{FF2B5EF4-FFF2-40B4-BE49-F238E27FC236}">
                <a16:creationId xmlns:a16="http://schemas.microsoft.com/office/drawing/2014/main" id="{1C553C06-2378-54DB-B50B-D860A2F3F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027" y="2275205"/>
            <a:ext cx="1856274" cy="3300044"/>
          </a:xfrm>
        </p:spPr>
      </p:pic>
      <p:pic>
        <p:nvPicPr>
          <p:cNvPr id="8" name="Espace réservé du contenu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FB0C0AB9-BD38-663B-1709-86615A77C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" y="5453379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29374-357F-604F-D643-F59FD91B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latin typeface="Signika" pitchFamily="2" charset="0"/>
              </a:rPr>
              <a:t>Tout ça pour analyser vos achats</a:t>
            </a:r>
          </a:p>
        </p:txBody>
      </p:sp>
      <p:pic>
        <p:nvPicPr>
          <p:cNvPr id="9" name="Image 8" descr="Une image contenant Téléphone mobile, capture d’écran, Appareil de communications portable, Appareil de communication&#10;&#10;Description générée automatiquement">
            <a:extLst>
              <a:ext uri="{FF2B5EF4-FFF2-40B4-BE49-F238E27FC236}">
                <a16:creationId xmlns:a16="http://schemas.microsoft.com/office/drawing/2014/main" id="{C7880377-8275-F166-C116-C60E4647E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20" y="1455420"/>
            <a:ext cx="4876800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89264F3-9BDF-26BB-CF3D-621FBD16D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17304" y="2244788"/>
            <a:ext cx="1858432" cy="3298063"/>
          </a:xfrm>
        </p:spPr>
      </p:pic>
      <p:pic>
        <p:nvPicPr>
          <p:cNvPr id="8" name="Espace réservé du contenu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6A2BAC7C-6AA3-82EB-F03A-2C7CAE07C1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" y="5453379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9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29374-357F-604F-D643-F59FD91B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latin typeface="Signika" pitchFamily="2" charset="0"/>
              </a:rPr>
              <a:t>Architecture</a:t>
            </a:r>
          </a:p>
        </p:txBody>
      </p:sp>
      <p:pic>
        <p:nvPicPr>
          <p:cNvPr id="6" name="Espace réservé du contenu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43E9F09F-7025-ACAE-A7F8-28BA21E0C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" y="5453379"/>
            <a:ext cx="1325563" cy="1325563"/>
          </a:xfrm>
        </p:spPr>
      </p:pic>
      <p:pic>
        <p:nvPicPr>
          <p:cNvPr id="10" name="Image 9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C2E5830B-1060-7726-D3A2-1516EDE96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89" y="1690688"/>
            <a:ext cx="6352222" cy="42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2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5A4C040-CD7E-4D44-4FB7-DF30137BB58F}"/>
              </a:ext>
            </a:extLst>
          </p:cNvPr>
          <p:cNvSpPr txBox="1">
            <a:spLocks/>
          </p:cNvSpPr>
          <p:nvPr/>
        </p:nvSpPr>
        <p:spPr>
          <a:xfrm>
            <a:off x="838199" y="1370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CH" dirty="0">
              <a:latin typeface="Josefin Sans" pitchFamily="2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9615FE1-CC0A-DB8E-3489-9D3DA39EBB2C}"/>
              </a:ext>
            </a:extLst>
          </p:cNvPr>
          <p:cNvSpPr txBox="1">
            <a:spLocks/>
          </p:cNvSpPr>
          <p:nvPr/>
        </p:nvSpPr>
        <p:spPr>
          <a:xfrm>
            <a:off x="6355081" y="2033746"/>
            <a:ext cx="4998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fr-CH" b="1" dirty="0">
              <a:solidFill>
                <a:srgbClr val="BF00FF"/>
              </a:solidFill>
              <a:latin typeface="Signika" pitchFamily="2" charset="0"/>
            </a:endParaRPr>
          </a:p>
        </p:txBody>
      </p:sp>
      <p:pic>
        <p:nvPicPr>
          <p:cNvPr id="9" name="Image 8" descr="Une image contenant texte, Graphique, Police, graphisme&#10;&#10;Description générée automatiquement">
            <a:extLst>
              <a:ext uri="{FF2B5EF4-FFF2-40B4-BE49-F238E27FC236}">
                <a16:creationId xmlns:a16="http://schemas.microsoft.com/office/drawing/2014/main" id="{212D7B78-1D13-E2CE-2DFB-092645A76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82" y="787903"/>
            <a:ext cx="4764034" cy="4764034"/>
          </a:xfrm>
          <a:prstGeom prst="rect">
            <a:avLst/>
          </a:prstGeom>
        </p:spPr>
      </p:pic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9AFEC065-E93A-B185-5C46-69F20230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1022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H" sz="7200" b="1" dirty="0">
                <a:latin typeface="Signika" pitchFamily="2" charset="0"/>
              </a:rPr>
              <a:t>www.scanalyze.ch</a:t>
            </a:r>
          </a:p>
        </p:txBody>
      </p:sp>
    </p:spTree>
    <p:extLst>
      <p:ext uri="{BB962C8B-B14F-4D97-AF65-F5344CB8AC3E}">
        <p14:creationId xmlns:p14="http://schemas.microsoft.com/office/powerpoint/2010/main" val="1835545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147</Words>
  <Application>Microsoft Office PowerPoint</Application>
  <PresentationFormat>Grand écran</PresentationFormat>
  <Paragraphs>27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Josefin Sans</vt:lpstr>
      <vt:lpstr>Signika</vt:lpstr>
      <vt:lpstr>Thème Office</vt:lpstr>
      <vt:lpstr>Présentation PowerPoint</vt:lpstr>
      <vt:lpstr>Présentation PowerPoint</vt:lpstr>
      <vt:lpstr>La solution : Scanalyze</vt:lpstr>
      <vt:lpstr>Retrouvez tous vos achats</vt:lpstr>
      <vt:lpstr>Ajoutez facilement vos nouveaux tickets</vt:lpstr>
      <vt:lpstr>Tout ça pour analyser vos achats</vt:lpstr>
      <vt:lpstr>Architecture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Anthony David</dc:creator>
  <cp:lastModifiedBy>Anthony David</cp:lastModifiedBy>
  <cp:revision>2</cp:revision>
  <dcterms:created xsi:type="dcterms:W3CDTF">2023-08-24T22:25:23Z</dcterms:created>
  <dcterms:modified xsi:type="dcterms:W3CDTF">2023-08-24T23:16:27Z</dcterms:modified>
</cp:coreProperties>
</file>