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5" r:id="rId6"/>
    <p:sldId id="267" r:id="rId7"/>
    <p:sldId id="264" r:id="rId8"/>
    <p:sldId id="269" r:id="rId9"/>
    <p:sldId id="272" r:id="rId10"/>
    <p:sldId id="270" r:id="rId11"/>
    <p:sldId id="271" r:id="rId12"/>
    <p:sldId id="268" r:id="rId13"/>
    <p:sldId id="266" r:id="rId14"/>
    <p:sldId id="262" r:id="rId15"/>
    <p:sldId id="261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4EDD"/>
    <a:srgbClr val="C77DFF"/>
    <a:srgbClr val="E0AAFF"/>
    <a:srgbClr val="7B2CBF"/>
    <a:srgbClr val="5A189A"/>
    <a:srgbClr val="3C096C"/>
    <a:srgbClr val="240046"/>
    <a:srgbClr val="100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7440" autoAdjust="0"/>
  </p:normalViewPr>
  <p:slideViewPr>
    <p:cSldViewPr snapToGrid="0">
      <p:cViewPr varScale="1">
        <p:scale>
          <a:sx n="155" d="100"/>
          <a:sy n="155" d="100"/>
        </p:scale>
        <p:origin x="8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4452B-1159-4A2E-B894-24358285A41D}" type="datetimeFigureOut">
              <a:rPr lang="fr-CH" smtClean="0"/>
              <a:t>22.08.2023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04395-0E62-4F78-BFFC-CE936826D5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058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546-41A7-4DF3-95B3-8CFD320E9C47}" type="datetimeFigureOut">
              <a:rPr lang="fr-CH" smtClean="0"/>
              <a:t>22.08.2023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BA530-5D04-465D-8247-B70E75F58B6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358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546-41A7-4DF3-95B3-8CFD320E9C47}" type="datetimeFigureOut">
              <a:rPr lang="fr-CH" smtClean="0"/>
              <a:t>22.08.2023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BA530-5D04-465D-8247-B70E75F58B6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317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546-41A7-4DF3-95B3-8CFD320E9C47}" type="datetimeFigureOut">
              <a:rPr lang="fr-CH" smtClean="0"/>
              <a:t>22.08.2023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BA530-5D04-465D-8247-B70E75F58B6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706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546-41A7-4DF3-95B3-8CFD320E9C47}" type="datetimeFigureOut">
              <a:rPr lang="fr-CH" smtClean="0"/>
              <a:t>22.08.2023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BA530-5D04-465D-8247-B70E75F58B6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626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546-41A7-4DF3-95B3-8CFD320E9C47}" type="datetimeFigureOut">
              <a:rPr lang="fr-CH" smtClean="0"/>
              <a:t>22.08.2023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BA530-5D04-465D-8247-B70E75F58B6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848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546-41A7-4DF3-95B3-8CFD320E9C47}" type="datetimeFigureOut">
              <a:rPr lang="fr-CH" smtClean="0"/>
              <a:t>22.08.2023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BA530-5D04-465D-8247-B70E75F58B6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0373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546-41A7-4DF3-95B3-8CFD320E9C47}" type="datetimeFigureOut">
              <a:rPr lang="fr-CH" smtClean="0"/>
              <a:t>22.08.2023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BA530-5D04-465D-8247-B70E75F58B6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041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546-41A7-4DF3-95B3-8CFD320E9C47}" type="datetimeFigureOut">
              <a:rPr lang="fr-CH" smtClean="0"/>
              <a:t>22.08.2023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BA530-5D04-465D-8247-B70E75F58B6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585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546-41A7-4DF3-95B3-8CFD320E9C47}" type="datetimeFigureOut">
              <a:rPr lang="fr-CH" smtClean="0"/>
              <a:t>22.08.2023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BA530-5D04-465D-8247-B70E75F58B6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51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546-41A7-4DF3-95B3-8CFD320E9C47}" type="datetimeFigureOut">
              <a:rPr lang="fr-CH" smtClean="0"/>
              <a:t>22.08.2023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BA530-5D04-465D-8247-B70E75F58B6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1433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546-41A7-4DF3-95B3-8CFD320E9C47}" type="datetimeFigureOut">
              <a:rPr lang="fr-CH" smtClean="0"/>
              <a:t>22.08.2023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BA530-5D04-465D-8247-B70E75F58B6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791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C7546-41A7-4DF3-95B3-8CFD320E9C47}" type="datetimeFigureOut">
              <a:rPr lang="fr-CH" smtClean="0"/>
              <a:t>22.08.2023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BA530-5D04-465D-8247-B70E75F58B6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854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0475C1-1A3F-6435-5F69-09BFD934A3B5}"/>
              </a:ext>
            </a:extLst>
          </p:cNvPr>
          <p:cNvSpPr/>
          <p:nvPr/>
        </p:nvSpPr>
        <p:spPr>
          <a:xfrm>
            <a:off x="784614" y="2029379"/>
            <a:ext cx="2754999" cy="1463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A4CD27-F20E-8979-54B4-9F82B6856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950" y="3602038"/>
            <a:ext cx="7924800" cy="1655762"/>
          </a:xfrm>
        </p:spPr>
        <p:txBody>
          <a:bodyPr/>
          <a:lstStyle/>
          <a:p>
            <a:pPr algn="l"/>
            <a:r>
              <a:rPr lang="fr-CH" b="1" dirty="0"/>
              <a:t>Charte graphique</a:t>
            </a:r>
          </a:p>
          <a:p>
            <a:pPr algn="l"/>
            <a:r>
              <a:rPr lang="fr-CH" dirty="0"/>
              <a:t>2023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9CD5FC-585F-8AC9-CD1B-08E4D7C5E9F9}"/>
              </a:ext>
            </a:extLst>
          </p:cNvPr>
          <p:cNvSpPr txBox="1"/>
          <p:nvPr/>
        </p:nvSpPr>
        <p:spPr>
          <a:xfrm>
            <a:off x="837340" y="2391567"/>
            <a:ext cx="228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963814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62DD2167-CBB3-69FE-DD77-594B8CFAC1FA}"/>
              </a:ext>
            </a:extLst>
          </p:cNvPr>
          <p:cNvSpPr txBox="1">
            <a:spLocks/>
          </p:cNvSpPr>
          <p:nvPr/>
        </p:nvSpPr>
        <p:spPr>
          <a:xfrm>
            <a:off x="257176" y="192523"/>
            <a:ext cx="790387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600" dirty="0">
                <a:solidFill>
                  <a:schemeClr val="bg1">
                    <a:lumMod val="75000"/>
                  </a:schemeClr>
                </a:solidFill>
              </a:rPr>
              <a:t>COULEURS #2</a:t>
            </a:r>
            <a:endParaRPr lang="fr-CH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32240F2-DC8F-2475-1BD6-E31790B8AD93}"/>
              </a:ext>
            </a:extLst>
          </p:cNvPr>
          <p:cNvCxnSpPr>
            <a:cxnSpLocks/>
          </p:cNvCxnSpPr>
          <p:nvPr/>
        </p:nvCxnSpPr>
        <p:spPr>
          <a:xfrm>
            <a:off x="257175" y="273844"/>
            <a:ext cx="0" cy="1357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 descr="Une image contenant texte, capture d’écran, graphisme, Graphique&#10;&#10;Description générée automatiquement">
            <a:extLst>
              <a:ext uri="{FF2B5EF4-FFF2-40B4-BE49-F238E27FC236}">
                <a16:creationId xmlns:a16="http://schemas.microsoft.com/office/drawing/2014/main" id="{1A2A1698-002B-88EC-C158-EB8EF690F5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7"/>
          <a:stretch/>
        </p:blipFill>
        <p:spPr>
          <a:xfrm>
            <a:off x="1526187" y="1039493"/>
            <a:ext cx="6853625" cy="477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45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62DD2167-CBB3-69FE-DD77-594B8CFAC1FA}"/>
              </a:ext>
            </a:extLst>
          </p:cNvPr>
          <p:cNvSpPr txBox="1">
            <a:spLocks/>
          </p:cNvSpPr>
          <p:nvPr/>
        </p:nvSpPr>
        <p:spPr>
          <a:xfrm>
            <a:off x="257176" y="192523"/>
            <a:ext cx="790387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600" dirty="0">
                <a:solidFill>
                  <a:schemeClr val="bg1">
                    <a:lumMod val="75000"/>
                  </a:schemeClr>
                </a:solidFill>
              </a:rPr>
              <a:t>COULEURS #2</a:t>
            </a:r>
            <a:endParaRPr lang="fr-CH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32240F2-DC8F-2475-1BD6-E31790B8AD93}"/>
              </a:ext>
            </a:extLst>
          </p:cNvPr>
          <p:cNvCxnSpPr>
            <a:cxnSpLocks/>
          </p:cNvCxnSpPr>
          <p:nvPr/>
        </p:nvCxnSpPr>
        <p:spPr>
          <a:xfrm>
            <a:off x="257175" y="273844"/>
            <a:ext cx="0" cy="1357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AE2B2E73-789F-2D70-ADE7-0A3C42C879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7"/>
          <a:stretch/>
        </p:blipFill>
        <p:spPr>
          <a:xfrm>
            <a:off x="1653746" y="1192325"/>
            <a:ext cx="6402859" cy="447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94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62DD2167-CBB3-69FE-DD77-594B8CFAC1FA}"/>
              </a:ext>
            </a:extLst>
          </p:cNvPr>
          <p:cNvSpPr txBox="1">
            <a:spLocks/>
          </p:cNvSpPr>
          <p:nvPr/>
        </p:nvSpPr>
        <p:spPr>
          <a:xfrm>
            <a:off x="257176" y="192523"/>
            <a:ext cx="790387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600" dirty="0">
                <a:solidFill>
                  <a:schemeClr val="bg1">
                    <a:lumMod val="75000"/>
                  </a:schemeClr>
                </a:solidFill>
              </a:rPr>
              <a:t>COULEURS #2</a:t>
            </a:r>
            <a:endParaRPr lang="fr-CH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32240F2-DC8F-2475-1BD6-E31790B8AD93}"/>
              </a:ext>
            </a:extLst>
          </p:cNvPr>
          <p:cNvCxnSpPr>
            <a:cxnSpLocks/>
          </p:cNvCxnSpPr>
          <p:nvPr/>
        </p:nvCxnSpPr>
        <p:spPr>
          <a:xfrm>
            <a:off x="257175" y="273844"/>
            <a:ext cx="0" cy="1357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 descr="Une image contenant texte, capture d’écran, Caractère coloré, graphisme&#10;&#10;Description générée automatiquement">
            <a:extLst>
              <a:ext uri="{FF2B5EF4-FFF2-40B4-BE49-F238E27FC236}">
                <a16:creationId xmlns:a16="http://schemas.microsoft.com/office/drawing/2014/main" id="{59A39BA3-3AF8-F240-F504-5DF56451D6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7"/>
          <a:stretch/>
        </p:blipFill>
        <p:spPr>
          <a:xfrm>
            <a:off x="1761573" y="1144418"/>
            <a:ext cx="6382853" cy="445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99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62DD2167-CBB3-69FE-DD77-594B8CFAC1FA}"/>
              </a:ext>
            </a:extLst>
          </p:cNvPr>
          <p:cNvSpPr txBox="1">
            <a:spLocks/>
          </p:cNvSpPr>
          <p:nvPr/>
        </p:nvSpPr>
        <p:spPr>
          <a:xfrm>
            <a:off x="257176" y="192523"/>
            <a:ext cx="790387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600" dirty="0">
                <a:solidFill>
                  <a:schemeClr val="bg1">
                    <a:lumMod val="75000"/>
                  </a:schemeClr>
                </a:solidFill>
              </a:rPr>
              <a:t>COULEURS #3</a:t>
            </a:r>
            <a:endParaRPr lang="fr-CH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32240F2-DC8F-2475-1BD6-E31790B8AD93}"/>
              </a:ext>
            </a:extLst>
          </p:cNvPr>
          <p:cNvCxnSpPr>
            <a:cxnSpLocks/>
          </p:cNvCxnSpPr>
          <p:nvPr/>
        </p:nvCxnSpPr>
        <p:spPr>
          <a:xfrm>
            <a:off x="257175" y="273844"/>
            <a:ext cx="0" cy="1357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 descr="Une image contenant texte, capture d’écran, Caractère coloré, conception&#10;&#10;Description générée automatiquement">
            <a:extLst>
              <a:ext uri="{FF2B5EF4-FFF2-40B4-BE49-F238E27FC236}">
                <a16:creationId xmlns:a16="http://schemas.microsoft.com/office/drawing/2014/main" id="{C1F6EFC0-5F4C-14E1-59F2-5513113CDD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7"/>
          <a:stretch/>
        </p:blipFill>
        <p:spPr>
          <a:xfrm>
            <a:off x="2035079" y="1396313"/>
            <a:ext cx="5835841" cy="406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41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62DD2167-CBB3-69FE-DD77-594B8CFAC1FA}"/>
              </a:ext>
            </a:extLst>
          </p:cNvPr>
          <p:cNvSpPr txBox="1">
            <a:spLocks/>
          </p:cNvSpPr>
          <p:nvPr/>
        </p:nvSpPr>
        <p:spPr>
          <a:xfrm>
            <a:off x="257176" y="192523"/>
            <a:ext cx="790387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600" dirty="0">
                <a:solidFill>
                  <a:schemeClr val="bg1">
                    <a:lumMod val="75000"/>
                  </a:schemeClr>
                </a:solidFill>
              </a:rPr>
              <a:t>UNIVERS GRAPHIQUE</a:t>
            </a:r>
            <a:endParaRPr lang="fr-CH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32240F2-DC8F-2475-1BD6-E31790B8AD93}"/>
              </a:ext>
            </a:extLst>
          </p:cNvPr>
          <p:cNvCxnSpPr>
            <a:cxnSpLocks/>
          </p:cNvCxnSpPr>
          <p:nvPr/>
        </p:nvCxnSpPr>
        <p:spPr>
          <a:xfrm>
            <a:off x="257175" y="273844"/>
            <a:ext cx="0" cy="1357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382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62DD2167-CBB3-69FE-DD77-594B8CFAC1FA}"/>
              </a:ext>
            </a:extLst>
          </p:cNvPr>
          <p:cNvSpPr txBox="1">
            <a:spLocks/>
          </p:cNvSpPr>
          <p:nvPr/>
        </p:nvSpPr>
        <p:spPr>
          <a:xfrm>
            <a:off x="257176" y="192523"/>
            <a:ext cx="790387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600" dirty="0">
                <a:solidFill>
                  <a:schemeClr val="bg1">
                    <a:lumMod val="75000"/>
                  </a:schemeClr>
                </a:solidFill>
              </a:rPr>
              <a:t>INTERDITS</a:t>
            </a:r>
            <a:endParaRPr lang="fr-CH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32240F2-DC8F-2475-1BD6-E31790B8AD93}"/>
              </a:ext>
            </a:extLst>
          </p:cNvPr>
          <p:cNvCxnSpPr>
            <a:cxnSpLocks/>
          </p:cNvCxnSpPr>
          <p:nvPr/>
        </p:nvCxnSpPr>
        <p:spPr>
          <a:xfrm>
            <a:off x="257175" y="273844"/>
            <a:ext cx="0" cy="1357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37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AE7787E-5A5D-972C-4F82-477C5A516D2F}"/>
              </a:ext>
            </a:extLst>
          </p:cNvPr>
          <p:cNvSpPr/>
          <p:nvPr/>
        </p:nvSpPr>
        <p:spPr>
          <a:xfrm>
            <a:off x="784614" y="2029379"/>
            <a:ext cx="2754999" cy="1463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A4CD27-F20E-8979-54B4-9F82B6856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950" y="3602038"/>
            <a:ext cx="7924800" cy="1655762"/>
          </a:xfrm>
        </p:spPr>
        <p:txBody>
          <a:bodyPr>
            <a:normAutofit/>
          </a:bodyPr>
          <a:lstStyle/>
          <a:p>
            <a:pPr algn="l"/>
            <a:r>
              <a:rPr lang="fr-CH" sz="1050" b="0" i="0" dirty="0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Le Corps de Musique d’</a:t>
            </a:r>
            <a:r>
              <a:rPr lang="fr-CH" sz="105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Yvonand</a:t>
            </a:r>
            <a:r>
              <a:rPr lang="fr-CH" sz="1050" b="0" i="0" dirty="0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 a été fondé en 1920 à la suite de la fusion de deux petites fanfares en activité à </a:t>
            </a:r>
            <a:r>
              <a:rPr lang="fr-CH" sz="105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Yvonand</a:t>
            </a:r>
            <a:r>
              <a:rPr lang="fr-CH" sz="1050" b="0" i="0" dirty="0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fr-CH" sz="1050" b="0" i="0" dirty="0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Son objectif principal est de rassembler les amateurs de musique autour de la pratique instrumentale. Le CMY représente également fièrement le village d’</a:t>
            </a:r>
            <a:r>
              <a:rPr lang="fr-CH" sz="105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Yvonand</a:t>
            </a:r>
            <a:r>
              <a:rPr lang="fr-CH" sz="1050" b="0" i="0" dirty="0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 lors d'événements d'envergure régionale, cantonale ou fédérale.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9CD5FC-585F-8AC9-CD1B-08E4D7C5E9F9}"/>
              </a:ext>
            </a:extLst>
          </p:cNvPr>
          <p:cNvSpPr txBox="1"/>
          <p:nvPr/>
        </p:nvSpPr>
        <p:spPr>
          <a:xfrm>
            <a:off x="837340" y="2391567"/>
            <a:ext cx="228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LOGO</a:t>
            </a:r>
          </a:p>
        </p:txBody>
      </p:sp>
      <p:sp>
        <p:nvSpPr>
          <p:cNvPr id="2" name="Sous-titre 2">
            <a:extLst>
              <a:ext uri="{FF2B5EF4-FFF2-40B4-BE49-F238E27FC236}">
                <a16:creationId xmlns:a16="http://schemas.microsoft.com/office/drawing/2014/main" id="{62DD2167-CBB3-69FE-DD77-594B8CFAC1FA}"/>
              </a:ext>
            </a:extLst>
          </p:cNvPr>
          <p:cNvSpPr txBox="1">
            <a:spLocks/>
          </p:cNvSpPr>
          <p:nvPr/>
        </p:nvSpPr>
        <p:spPr>
          <a:xfrm>
            <a:off x="257176" y="192523"/>
            <a:ext cx="790387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600" dirty="0">
                <a:solidFill>
                  <a:schemeClr val="bg1">
                    <a:lumMod val="75000"/>
                  </a:schemeClr>
                </a:solidFill>
              </a:rPr>
              <a:t>PREAMBULE</a:t>
            </a:r>
            <a:endParaRPr lang="fr-CH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32240F2-DC8F-2475-1BD6-E31790B8AD93}"/>
              </a:ext>
            </a:extLst>
          </p:cNvPr>
          <p:cNvCxnSpPr>
            <a:cxnSpLocks/>
          </p:cNvCxnSpPr>
          <p:nvPr/>
        </p:nvCxnSpPr>
        <p:spPr>
          <a:xfrm>
            <a:off x="257175" y="273844"/>
            <a:ext cx="0" cy="1357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11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62DD2167-CBB3-69FE-DD77-594B8CFAC1FA}"/>
              </a:ext>
            </a:extLst>
          </p:cNvPr>
          <p:cNvSpPr txBox="1">
            <a:spLocks/>
          </p:cNvSpPr>
          <p:nvPr/>
        </p:nvSpPr>
        <p:spPr>
          <a:xfrm>
            <a:off x="257176" y="192523"/>
            <a:ext cx="790387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600" dirty="0">
                <a:solidFill>
                  <a:schemeClr val="bg1">
                    <a:lumMod val="75000"/>
                  </a:schemeClr>
                </a:solidFill>
              </a:rPr>
              <a:t>LOGO</a:t>
            </a:r>
            <a:endParaRPr lang="fr-CH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32240F2-DC8F-2475-1BD6-E31790B8AD93}"/>
              </a:ext>
            </a:extLst>
          </p:cNvPr>
          <p:cNvCxnSpPr>
            <a:cxnSpLocks/>
          </p:cNvCxnSpPr>
          <p:nvPr/>
        </p:nvCxnSpPr>
        <p:spPr>
          <a:xfrm>
            <a:off x="257175" y="273844"/>
            <a:ext cx="0" cy="1357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35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62DD2167-CBB3-69FE-DD77-594B8CFAC1FA}"/>
              </a:ext>
            </a:extLst>
          </p:cNvPr>
          <p:cNvSpPr txBox="1">
            <a:spLocks/>
          </p:cNvSpPr>
          <p:nvPr/>
        </p:nvSpPr>
        <p:spPr>
          <a:xfrm>
            <a:off x="257176" y="192523"/>
            <a:ext cx="790387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600" dirty="0">
                <a:solidFill>
                  <a:schemeClr val="bg1">
                    <a:lumMod val="75000"/>
                  </a:schemeClr>
                </a:solidFill>
              </a:rPr>
              <a:t>TYPOGRAPHIE</a:t>
            </a:r>
            <a:endParaRPr lang="fr-CH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32240F2-DC8F-2475-1BD6-E31790B8AD93}"/>
              </a:ext>
            </a:extLst>
          </p:cNvPr>
          <p:cNvCxnSpPr>
            <a:cxnSpLocks/>
          </p:cNvCxnSpPr>
          <p:nvPr/>
        </p:nvCxnSpPr>
        <p:spPr>
          <a:xfrm>
            <a:off x="257175" y="273844"/>
            <a:ext cx="0" cy="1357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20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62DD2167-CBB3-69FE-DD77-594B8CFAC1FA}"/>
              </a:ext>
            </a:extLst>
          </p:cNvPr>
          <p:cNvSpPr txBox="1">
            <a:spLocks/>
          </p:cNvSpPr>
          <p:nvPr/>
        </p:nvSpPr>
        <p:spPr>
          <a:xfrm>
            <a:off x="257176" y="192523"/>
            <a:ext cx="790387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600" dirty="0">
                <a:solidFill>
                  <a:schemeClr val="bg1">
                    <a:lumMod val="75000"/>
                  </a:schemeClr>
                </a:solidFill>
              </a:rPr>
              <a:t>COULEURS #1</a:t>
            </a:r>
            <a:endParaRPr lang="fr-CH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32240F2-DC8F-2475-1BD6-E31790B8AD93}"/>
              </a:ext>
            </a:extLst>
          </p:cNvPr>
          <p:cNvCxnSpPr>
            <a:cxnSpLocks/>
          </p:cNvCxnSpPr>
          <p:nvPr/>
        </p:nvCxnSpPr>
        <p:spPr>
          <a:xfrm>
            <a:off x="257175" y="273844"/>
            <a:ext cx="0" cy="1357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 descr="Une image contenant texte, capture d’écran, violet, violette&#10;&#10;Description générée automatiquement">
            <a:extLst>
              <a:ext uri="{FF2B5EF4-FFF2-40B4-BE49-F238E27FC236}">
                <a16:creationId xmlns:a16="http://schemas.microsoft.com/office/drawing/2014/main" id="{65F6908F-F90C-9E76-51C1-5D606868B1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7"/>
          <a:stretch/>
        </p:blipFill>
        <p:spPr>
          <a:xfrm>
            <a:off x="1744948" y="1275834"/>
            <a:ext cx="6164433" cy="430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7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62DD2167-CBB3-69FE-DD77-594B8CFAC1FA}"/>
              </a:ext>
            </a:extLst>
          </p:cNvPr>
          <p:cNvSpPr txBox="1">
            <a:spLocks/>
          </p:cNvSpPr>
          <p:nvPr/>
        </p:nvSpPr>
        <p:spPr>
          <a:xfrm>
            <a:off x="257176" y="192523"/>
            <a:ext cx="790387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600" dirty="0">
                <a:solidFill>
                  <a:schemeClr val="bg1">
                    <a:lumMod val="75000"/>
                  </a:schemeClr>
                </a:solidFill>
              </a:rPr>
              <a:t>COULEURS #3</a:t>
            </a:r>
            <a:endParaRPr lang="fr-CH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32240F2-DC8F-2475-1BD6-E31790B8AD93}"/>
              </a:ext>
            </a:extLst>
          </p:cNvPr>
          <p:cNvCxnSpPr>
            <a:cxnSpLocks/>
          </p:cNvCxnSpPr>
          <p:nvPr/>
        </p:nvCxnSpPr>
        <p:spPr>
          <a:xfrm>
            <a:off x="257175" y="273844"/>
            <a:ext cx="0" cy="1357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texte, capture d’écran, violette, violet&#10;&#10;Description générée automatiquement">
            <a:extLst>
              <a:ext uri="{FF2B5EF4-FFF2-40B4-BE49-F238E27FC236}">
                <a16:creationId xmlns:a16="http://schemas.microsoft.com/office/drawing/2014/main" id="{0B35363D-6B85-336A-36A0-BB1FD4545B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7"/>
          <a:stretch/>
        </p:blipFill>
        <p:spPr>
          <a:xfrm>
            <a:off x="1960989" y="1343797"/>
            <a:ext cx="5984022" cy="417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1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62DD2167-CBB3-69FE-DD77-594B8CFAC1FA}"/>
              </a:ext>
            </a:extLst>
          </p:cNvPr>
          <p:cNvSpPr txBox="1">
            <a:spLocks/>
          </p:cNvSpPr>
          <p:nvPr/>
        </p:nvSpPr>
        <p:spPr>
          <a:xfrm>
            <a:off x="257176" y="192523"/>
            <a:ext cx="790387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600" dirty="0">
                <a:solidFill>
                  <a:schemeClr val="bg1">
                    <a:lumMod val="75000"/>
                  </a:schemeClr>
                </a:solidFill>
              </a:rPr>
              <a:t>COULEURS #2</a:t>
            </a:r>
            <a:endParaRPr lang="fr-CH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32240F2-DC8F-2475-1BD6-E31790B8AD93}"/>
              </a:ext>
            </a:extLst>
          </p:cNvPr>
          <p:cNvCxnSpPr>
            <a:cxnSpLocks/>
          </p:cNvCxnSpPr>
          <p:nvPr/>
        </p:nvCxnSpPr>
        <p:spPr>
          <a:xfrm>
            <a:off x="257175" y="273844"/>
            <a:ext cx="0" cy="1357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 descr="Une image contenant texte, capture d’écran, Caractère coloré, graphisme&#10;&#10;Description générée automatiquement">
            <a:extLst>
              <a:ext uri="{FF2B5EF4-FFF2-40B4-BE49-F238E27FC236}">
                <a16:creationId xmlns:a16="http://schemas.microsoft.com/office/drawing/2014/main" id="{71351438-5FC4-41D7-FE14-6A41DA7D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2"/>
          <a:stretch/>
        </p:blipFill>
        <p:spPr>
          <a:xfrm>
            <a:off x="1744948" y="1218135"/>
            <a:ext cx="6164433" cy="430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62DD2167-CBB3-69FE-DD77-594B8CFAC1FA}"/>
              </a:ext>
            </a:extLst>
          </p:cNvPr>
          <p:cNvSpPr txBox="1">
            <a:spLocks/>
          </p:cNvSpPr>
          <p:nvPr/>
        </p:nvSpPr>
        <p:spPr>
          <a:xfrm>
            <a:off x="257176" y="192523"/>
            <a:ext cx="790387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600" dirty="0">
                <a:solidFill>
                  <a:schemeClr val="bg1">
                    <a:lumMod val="75000"/>
                  </a:schemeClr>
                </a:solidFill>
              </a:rPr>
              <a:t>COULEURS #2</a:t>
            </a:r>
            <a:endParaRPr lang="fr-CH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32240F2-DC8F-2475-1BD6-E31790B8AD93}"/>
              </a:ext>
            </a:extLst>
          </p:cNvPr>
          <p:cNvCxnSpPr>
            <a:cxnSpLocks/>
          </p:cNvCxnSpPr>
          <p:nvPr/>
        </p:nvCxnSpPr>
        <p:spPr>
          <a:xfrm>
            <a:off x="257175" y="273844"/>
            <a:ext cx="0" cy="1357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 descr="Une image contenant texte, capture d’écran, Caractère coloré, conception&#10;&#10;Description générée automatiquement">
            <a:extLst>
              <a:ext uri="{FF2B5EF4-FFF2-40B4-BE49-F238E27FC236}">
                <a16:creationId xmlns:a16="http://schemas.microsoft.com/office/drawing/2014/main" id="{374D7908-9440-9F6D-FA49-BB44EF233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7"/>
          <a:stretch/>
        </p:blipFill>
        <p:spPr>
          <a:xfrm>
            <a:off x="1677429" y="1147167"/>
            <a:ext cx="6551141" cy="456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6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62DD2167-CBB3-69FE-DD77-594B8CFAC1FA}"/>
              </a:ext>
            </a:extLst>
          </p:cNvPr>
          <p:cNvSpPr txBox="1">
            <a:spLocks/>
          </p:cNvSpPr>
          <p:nvPr/>
        </p:nvSpPr>
        <p:spPr>
          <a:xfrm>
            <a:off x="257176" y="192523"/>
            <a:ext cx="790387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1600" dirty="0">
                <a:solidFill>
                  <a:schemeClr val="bg1">
                    <a:lumMod val="75000"/>
                  </a:schemeClr>
                </a:solidFill>
              </a:rPr>
              <a:t>COULEURS #2</a:t>
            </a:r>
            <a:endParaRPr lang="fr-CH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32240F2-DC8F-2475-1BD6-E31790B8AD93}"/>
              </a:ext>
            </a:extLst>
          </p:cNvPr>
          <p:cNvCxnSpPr>
            <a:cxnSpLocks/>
          </p:cNvCxnSpPr>
          <p:nvPr/>
        </p:nvCxnSpPr>
        <p:spPr>
          <a:xfrm>
            <a:off x="257175" y="273844"/>
            <a:ext cx="0" cy="1357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texte, capture d’écran, Caractère coloré, Graphique&#10;&#10;Description générée automatiquement">
            <a:extLst>
              <a:ext uri="{FF2B5EF4-FFF2-40B4-BE49-F238E27FC236}">
                <a16:creationId xmlns:a16="http://schemas.microsoft.com/office/drawing/2014/main" id="{7489F427-DB74-D676-CA80-7DEBE4B8F8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6"/>
          <a:stretch/>
        </p:blipFill>
        <p:spPr>
          <a:xfrm>
            <a:off x="1488474" y="1011611"/>
            <a:ext cx="6929052" cy="483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080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</TotalTime>
  <Words>96</Words>
  <Application>Microsoft Office PowerPoint</Application>
  <PresentationFormat>Format A4 (210 x 297 mm)</PresentationFormat>
  <Paragraphs>20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David, Anthony</dc:creator>
  <cp:lastModifiedBy>Anthony David</cp:lastModifiedBy>
  <cp:revision>2</cp:revision>
  <dcterms:created xsi:type="dcterms:W3CDTF">2023-08-17T12:18:54Z</dcterms:created>
  <dcterms:modified xsi:type="dcterms:W3CDTF">2023-08-22T22:03:12Z</dcterms:modified>
</cp:coreProperties>
</file>