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3" r:id="rId6"/>
    <p:sldId id="261" r:id="rId7"/>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8B0"/>
    <a:srgbClr val="772D89"/>
    <a:srgbClr val="552162"/>
    <a:srgbClr val="282828"/>
    <a:srgbClr val="0E0E0E"/>
    <a:srgbClr val="9D4EDD"/>
    <a:srgbClr val="C77DFF"/>
    <a:srgbClr val="E0AAFF"/>
    <a:srgbClr val="7B2CBF"/>
    <a:srgbClr val="5A1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7440" autoAdjust="0"/>
  </p:normalViewPr>
  <p:slideViewPr>
    <p:cSldViewPr snapToGrid="0">
      <p:cViewPr>
        <p:scale>
          <a:sx n="125" d="100"/>
          <a:sy n="125" d="100"/>
        </p:scale>
        <p:origin x="2328"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4452B-1159-4A2E-B894-24358285A41D}" type="datetimeFigureOut">
              <a:rPr lang="fr-CH" smtClean="0"/>
              <a:t>23.08.2023</a:t>
            </a:fld>
            <a:endParaRPr lang="fr-CH"/>
          </a:p>
        </p:txBody>
      </p:sp>
      <p:sp>
        <p:nvSpPr>
          <p:cNvPr id="4" name="Espace réservé de l'image des diapositives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04395-0E62-4F78-BFFC-CE936826D5AF}" type="slidenum">
              <a:rPr lang="fr-CH" smtClean="0"/>
              <a:t>‹N°›</a:t>
            </a:fld>
            <a:endParaRPr lang="fr-CH"/>
          </a:p>
        </p:txBody>
      </p:sp>
    </p:spTree>
    <p:extLst>
      <p:ext uri="{BB962C8B-B14F-4D97-AF65-F5344CB8AC3E}">
        <p14:creationId xmlns:p14="http://schemas.microsoft.com/office/powerpoint/2010/main" val="258058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5AC7546-41A7-4DF3-95B3-8CFD320E9C47}" type="datetimeFigureOut">
              <a:rPr lang="fr-CH" smtClean="0"/>
              <a:t>23.08.2023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328358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AC7546-41A7-4DF3-95B3-8CFD320E9C47}" type="datetimeFigureOut">
              <a:rPr lang="fr-CH" smtClean="0"/>
              <a:t>23.08.2023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367317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AC7546-41A7-4DF3-95B3-8CFD320E9C47}" type="datetimeFigureOut">
              <a:rPr lang="fr-CH" smtClean="0"/>
              <a:t>23.08.2023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70706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5AC7546-41A7-4DF3-95B3-8CFD320E9C47}" type="datetimeFigureOut">
              <a:rPr lang="fr-CH" smtClean="0"/>
              <a:t>23.08.2023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240626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5AC7546-41A7-4DF3-95B3-8CFD320E9C47}" type="datetimeFigureOut">
              <a:rPr lang="fr-CH" smtClean="0"/>
              <a:t>23.08.2023</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428848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5AC7546-41A7-4DF3-95B3-8CFD320E9C47}" type="datetimeFigureOut">
              <a:rPr lang="fr-CH" smtClean="0"/>
              <a:t>23.08.2023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380373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2329" y="2505075"/>
            <a:ext cx="4190702"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14913" y="2505075"/>
            <a:ext cx="4211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5AC7546-41A7-4DF3-95B3-8CFD320E9C47}" type="datetimeFigureOut">
              <a:rPr lang="fr-CH" smtClean="0"/>
              <a:t>23.08.2023</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80041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5AC7546-41A7-4DF3-95B3-8CFD320E9C47}" type="datetimeFigureOut">
              <a:rPr lang="fr-CH" smtClean="0"/>
              <a:t>23.08.2023</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378585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C7546-41A7-4DF3-95B3-8CFD320E9C47}" type="datetimeFigureOut">
              <a:rPr lang="fr-CH" smtClean="0"/>
              <a:t>23.08.2023</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11451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5AC7546-41A7-4DF3-95B3-8CFD320E9C47}" type="datetimeFigureOut">
              <a:rPr lang="fr-CH" smtClean="0"/>
              <a:t>23.08.2023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331433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5AC7546-41A7-4DF3-95B3-8CFD320E9C47}" type="datetimeFigureOut">
              <a:rPr lang="fr-CH" smtClean="0"/>
              <a:t>23.08.2023</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DB7BA530-5D04-465D-8247-B70E75F58B6C}" type="slidenum">
              <a:rPr lang="fr-CH" smtClean="0"/>
              <a:t>‹N°›</a:t>
            </a:fld>
            <a:endParaRPr lang="fr-CH"/>
          </a:p>
        </p:txBody>
      </p:sp>
    </p:spTree>
    <p:extLst>
      <p:ext uri="{BB962C8B-B14F-4D97-AF65-F5344CB8AC3E}">
        <p14:creationId xmlns:p14="http://schemas.microsoft.com/office/powerpoint/2010/main" val="243791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C7546-41A7-4DF3-95B3-8CFD320E9C47}" type="datetimeFigureOut">
              <a:rPr lang="fr-CH" smtClean="0"/>
              <a:t>23.08.2023</a:t>
            </a:fld>
            <a:endParaRPr lang="fr-CH"/>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BA530-5D04-465D-8247-B70E75F58B6C}" type="slidenum">
              <a:rPr lang="fr-CH" smtClean="0"/>
              <a:t>‹N°›</a:t>
            </a:fld>
            <a:endParaRPr lang="fr-CH"/>
          </a:p>
        </p:txBody>
      </p:sp>
    </p:spTree>
    <p:extLst>
      <p:ext uri="{BB962C8B-B14F-4D97-AF65-F5344CB8AC3E}">
        <p14:creationId xmlns:p14="http://schemas.microsoft.com/office/powerpoint/2010/main" val="1338540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CA4CD27-F20E-8979-54B4-9F82B6856A7F}"/>
              </a:ext>
            </a:extLst>
          </p:cNvPr>
          <p:cNvSpPr>
            <a:spLocks noGrp="1"/>
          </p:cNvSpPr>
          <p:nvPr>
            <p:ph type="subTitle" idx="1"/>
          </p:nvPr>
        </p:nvSpPr>
        <p:spPr>
          <a:xfrm>
            <a:off x="742950" y="3602038"/>
            <a:ext cx="7924800" cy="1655762"/>
          </a:xfrm>
        </p:spPr>
        <p:txBody>
          <a:bodyPr/>
          <a:lstStyle/>
          <a:p>
            <a:pPr algn="l"/>
            <a:r>
              <a:rPr lang="fr-CH" b="1" dirty="0"/>
              <a:t>CHARTE GRAPHIQUE</a:t>
            </a:r>
          </a:p>
          <a:p>
            <a:pPr algn="l"/>
            <a:r>
              <a:rPr lang="fr-CH" dirty="0">
                <a:solidFill>
                  <a:schemeClr val="bg1">
                    <a:lumMod val="50000"/>
                  </a:schemeClr>
                </a:solidFill>
              </a:rPr>
              <a:t>2023</a:t>
            </a:r>
          </a:p>
        </p:txBody>
      </p:sp>
      <p:pic>
        <p:nvPicPr>
          <p:cNvPr id="4" name="Image 3" descr="Une image contenant texte, Graphique, graphisme, Police&#10;&#10;Description générée automatiquement">
            <a:extLst>
              <a:ext uri="{FF2B5EF4-FFF2-40B4-BE49-F238E27FC236}">
                <a16:creationId xmlns:a16="http://schemas.microsoft.com/office/drawing/2014/main" id="{CA2F1DCD-AA98-ACC2-593E-A2FA933F9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7" y="0"/>
            <a:ext cx="4764034" cy="4764034"/>
          </a:xfrm>
          <a:prstGeom prst="rect">
            <a:avLst/>
          </a:prstGeom>
        </p:spPr>
      </p:pic>
    </p:spTree>
    <p:extLst>
      <p:ext uri="{BB962C8B-B14F-4D97-AF65-F5344CB8AC3E}">
        <p14:creationId xmlns:p14="http://schemas.microsoft.com/office/powerpoint/2010/main" val="96381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CA4CD27-F20E-8979-54B4-9F82B6856A7F}"/>
              </a:ext>
            </a:extLst>
          </p:cNvPr>
          <p:cNvSpPr>
            <a:spLocks noGrp="1"/>
          </p:cNvSpPr>
          <p:nvPr>
            <p:ph type="subTitle" idx="1"/>
          </p:nvPr>
        </p:nvSpPr>
        <p:spPr>
          <a:xfrm>
            <a:off x="742950" y="3602038"/>
            <a:ext cx="7924800" cy="1655762"/>
          </a:xfrm>
        </p:spPr>
        <p:txBody>
          <a:bodyPr>
            <a:normAutofit/>
          </a:bodyPr>
          <a:lstStyle/>
          <a:p>
            <a:pPr algn="l"/>
            <a:r>
              <a:rPr lang="en-US" sz="900" dirty="0" err="1"/>
              <a:t>Scanalyse</a:t>
            </a:r>
            <a:r>
              <a:rPr lang="en-US" sz="900" dirty="0"/>
              <a:t> is an application that provides a user-friendly solution for analyzing your food-related expenses.</a:t>
            </a:r>
          </a:p>
          <a:p>
            <a:pPr algn="l"/>
            <a:r>
              <a:rPr lang="en-US" sz="900" dirty="0"/>
              <a:t>Mission: To make it easy for users to analyze their food purchases. </a:t>
            </a:r>
          </a:p>
          <a:p>
            <a:pPr algn="l"/>
            <a:r>
              <a:rPr lang="en-US" sz="900" dirty="0"/>
              <a:t>Vision: To simplify and centralize food purchase histories.</a:t>
            </a:r>
          </a:p>
          <a:p>
            <a:pPr algn="l"/>
            <a:r>
              <a:rPr lang="en-US" sz="900" dirty="0"/>
              <a:t>Utilizing Optical Character Recognition (OCR) technology, the Android application aims to automate the process of data extraction from physical grocery receipts, thus eliminating the need for manual entry and facilitating efficient expense tracking.</a:t>
            </a:r>
            <a:endParaRPr lang="fr-CH" sz="1050" b="0" i="0" dirty="0">
              <a:effectLst/>
              <a:latin typeface="Söhne"/>
            </a:endParaRPr>
          </a:p>
        </p:txBody>
      </p:sp>
      <p:sp>
        <p:nvSpPr>
          <p:cNvPr id="2" name="Sous-titre 2">
            <a:extLst>
              <a:ext uri="{FF2B5EF4-FFF2-40B4-BE49-F238E27FC236}">
                <a16:creationId xmlns:a16="http://schemas.microsoft.com/office/drawing/2014/main" id="{62DD2167-CBB3-69FE-DD77-594B8CFAC1FA}"/>
              </a:ext>
            </a:extLst>
          </p:cNvPr>
          <p:cNvSpPr txBox="1">
            <a:spLocks/>
          </p:cNvSpPr>
          <p:nvPr/>
        </p:nvSpPr>
        <p:spPr>
          <a:xfrm>
            <a:off x="257176" y="192523"/>
            <a:ext cx="790387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CH" sz="1400" dirty="0">
                <a:solidFill>
                  <a:schemeClr val="bg1">
                    <a:lumMod val="75000"/>
                  </a:schemeClr>
                </a:solidFill>
              </a:rPr>
              <a:t>FOREWORD</a:t>
            </a:r>
            <a:endParaRPr lang="fr-CH" dirty="0">
              <a:solidFill>
                <a:schemeClr val="bg1">
                  <a:lumMod val="75000"/>
                </a:schemeClr>
              </a:solidFill>
            </a:endParaRPr>
          </a:p>
        </p:txBody>
      </p:sp>
      <p:cxnSp>
        <p:nvCxnSpPr>
          <p:cNvPr id="7" name="Connecteur droit 6">
            <a:extLst>
              <a:ext uri="{FF2B5EF4-FFF2-40B4-BE49-F238E27FC236}">
                <a16:creationId xmlns:a16="http://schemas.microsoft.com/office/drawing/2014/main" id="{332240F2-DC8F-2475-1BD6-E31790B8AD93}"/>
              </a:ext>
            </a:extLst>
          </p:cNvPr>
          <p:cNvCxnSpPr>
            <a:cxnSpLocks/>
          </p:cNvCxnSpPr>
          <p:nvPr/>
        </p:nvCxnSpPr>
        <p:spPr>
          <a:xfrm>
            <a:off x="235744" y="266701"/>
            <a:ext cx="0" cy="12144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Image 3" descr="Une image contenant texte, Graphique, graphisme, Police&#10;&#10;Description générée automatiquement">
            <a:extLst>
              <a:ext uri="{FF2B5EF4-FFF2-40B4-BE49-F238E27FC236}">
                <a16:creationId xmlns:a16="http://schemas.microsoft.com/office/drawing/2014/main" id="{80496F01-BB41-EE71-B930-8191FDA39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97" y="0"/>
            <a:ext cx="4764034" cy="4764034"/>
          </a:xfrm>
          <a:prstGeom prst="rect">
            <a:avLst/>
          </a:prstGeom>
        </p:spPr>
      </p:pic>
    </p:spTree>
    <p:extLst>
      <p:ext uri="{BB962C8B-B14F-4D97-AF65-F5344CB8AC3E}">
        <p14:creationId xmlns:p14="http://schemas.microsoft.com/office/powerpoint/2010/main" val="75011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62DD2167-CBB3-69FE-DD77-594B8CFAC1FA}"/>
              </a:ext>
            </a:extLst>
          </p:cNvPr>
          <p:cNvSpPr txBox="1">
            <a:spLocks/>
          </p:cNvSpPr>
          <p:nvPr/>
        </p:nvSpPr>
        <p:spPr>
          <a:xfrm>
            <a:off x="257176" y="192523"/>
            <a:ext cx="790387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CH" sz="1400" dirty="0">
                <a:solidFill>
                  <a:schemeClr val="bg1">
                    <a:lumMod val="75000"/>
                  </a:schemeClr>
                </a:solidFill>
              </a:rPr>
              <a:t>LOGO</a:t>
            </a:r>
            <a:endParaRPr lang="fr-CH" dirty="0">
              <a:solidFill>
                <a:schemeClr val="bg1">
                  <a:lumMod val="75000"/>
                </a:schemeClr>
              </a:solidFill>
            </a:endParaRPr>
          </a:p>
        </p:txBody>
      </p:sp>
      <p:cxnSp>
        <p:nvCxnSpPr>
          <p:cNvPr id="3" name="Connecteur droit 2">
            <a:extLst>
              <a:ext uri="{FF2B5EF4-FFF2-40B4-BE49-F238E27FC236}">
                <a16:creationId xmlns:a16="http://schemas.microsoft.com/office/drawing/2014/main" id="{EF61245D-FC8B-0190-A5A2-74291E5ABF73}"/>
              </a:ext>
            </a:extLst>
          </p:cNvPr>
          <p:cNvCxnSpPr>
            <a:cxnSpLocks/>
          </p:cNvCxnSpPr>
          <p:nvPr/>
        </p:nvCxnSpPr>
        <p:spPr>
          <a:xfrm>
            <a:off x="235744" y="266701"/>
            <a:ext cx="0" cy="12144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Image 8" descr="Une image contenant texte, Graphique, graphisme, logo&#10;&#10;Description générée automatiquement">
            <a:extLst>
              <a:ext uri="{FF2B5EF4-FFF2-40B4-BE49-F238E27FC236}">
                <a16:creationId xmlns:a16="http://schemas.microsoft.com/office/drawing/2014/main" id="{18825BA2-1018-83DD-BD9D-9FB270199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8000"/>
            <a:ext cx="5400000" cy="5400000"/>
          </a:xfrm>
          <a:prstGeom prst="rect">
            <a:avLst/>
          </a:prstGeom>
        </p:spPr>
      </p:pic>
      <p:pic>
        <p:nvPicPr>
          <p:cNvPr id="11" name="Image 10" descr="Une image contenant texte, Graphique, Police, graphisme&#10;&#10;Description générée automatiquement">
            <a:extLst>
              <a:ext uri="{FF2B5EF4-FFF2-40B4-BE49-F238E27FC236}">
                <a16:creationId xmlns:a16="http://schemas.microsoft.com/office/drawing/2014/main" id="{C17448D6-E80C-38C9-D17C-4D53E83AA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000" y="1458000"/>
            <a:ext cx="5400000" cy="5400000"/>
          </a:xfrm>
          <a:prstGeom prst="rect">
            <a:avLst/>
          </a:prstGeom>
        </p:spPr>
      </p:pic>
    </p:spTree>
    <p:extLst>
      <p:ext uri="{BB962C8B-B14F-4D97-AF65-F5344CB8AC3E}">
        <p14:creationId xmlns:p14="http://schemas.microsoft.com/office/powerpoint/2010/main" val="69235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62DD2167-CBB3-69FE-DD77-594B8CFAC1FA}"/>
              </a:ext>
            </a:extLst>
          </p:cNvPr>
          <p:cNvSpPr txBox="1">
            <a:spLocks/>
          </p:cNvSpPr>
          <p:nvPr/>
        </p:nvSpPr>
        <p:spPr>
          <a:xfrm>
            <a:off x="257176" y="192523"/>
            <a:ext cx="790387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CH" sz="1400" dirty="0">
                <a:solidFill>
                  <a:schemeClr val="bg1">
                    <a:lumMod val="75000"/>
                  </a:schemeClr>
                </a:solidFill>
              </a:rPr>
              <a:t>FONTS</a:t>
            </a:r>
            <a:endParaRPr lang="fr-CH" dirty="0">
              <a:solidFill>
                <a:schemeClr val="bg1">
                  <a:lumMod val="75000"/>
                </a:schemeClr>
              </a:solidFill>
            </a:endParaRPr>
          </a:p>
        </p:txBody>
      </p:sp>
      <p:sp>
        <p:nvSpPr>
          <p:cNvPr id="4" name="ZoneTexte 3">
            <a:extLst>
              <a:ext uri="{FF2B5EF4-FFF2-40B4-BE49-F238E27FC236}">
                <a16:creationId xmlns:a16="http://schemas.microsoft.com/office/drawing/2014/main" id="{CBDEE2F6-7716-E6D5-315C-792CEE8A0439}"/>
              </a:ext>
            </a:extLst>
          </p:cNvPr>
          <p:cNvSpPr txBox="1"/>
          <p:nvPr/>
        </p:nvSpPr>
        <p:spPr>
          <a:xfrm>
            <a:off x="235744" y="2048006"/>
            <a:ext cx="4951970" cy="276999"/>
          </a:xfrm>
          <a:prstGeom prst="rect">
            <a:avLst/>
          </a:prstGeom>
          <a:noFill/>
        </p:spPr>
        <p:txBody>
          <a:bodyPr wrap="square">
            <a:spAutoFit/>
          </a:bodyPr>
          <a:lstStyle/>
          <a:p>
            <a:r>
              <a:rPr lang="fr-CH" sz="1200" dirty="0">
                <a:solidFill>
                  <a:schemeClr val="bg1">
                    <a:lumMod val="75000"/>
                  </a:schemeClr>
                </a:solidFill>
              </a:rPr>
              <a:t>MAIN FONT</a:t>
            </a:r>
            <a:endParaRPr lang="fr-CH" sz="1200" dirty="0"/>
          </a:p>
        </p:txBody>
      </p:sp>
      <p:sp>
        <p:nvSpPr>
          <p:cNvPr id="5" name="ZoneTexte 4">
            <a:extLst>
              <a:ext uri="{FF2B5EF4-FFF2-40B4-BE49-F238E27FC236}">
                <a16:creationId xmlns:a16="http://schemas.microsoft.com/office/drawing/2014/main" id="{9B1F6590-7CDE-AB2A-FA23-8568A7A668A3}"/>
              </a:ext>
            </a:extLst>
          </p:cNvPr>
          <p:cNvSpPr txBox="1"/>
          <p:nvPr/>
        </p:nvSpPr>
        <p:spPr>
          <a:xfrm>
            <a:off x="235744" y="2634276"/>
            <a:ext cx="4886325" cy="2215991"/>
          </a:xfrm>
          <a:prstGeom prst="rect">
            <a:avLst/>
          </a:prstGeom>
          <a:noFill/>
        </p:spPr>
        <p:txBody>
          <a:bodyPr wrap="square">
            <a:spAutoFit/>
          </a:bodyPr>
          <a:lstStyle/>
          <a:p>
            <a:r>
              <a:rPr lang="fr-CH" dirty="0" err="1">
                <a:latin typeface="Squada One" panose="02000000000000000000" pitchFamily="2" charset="0"/>
              </a:rPr>
              <a:t>Squada</a:t>
            </a:r>
            <a:r>
              <a:rPr lang="fr-CH" dirty="0">
                <a:latin typeface="Squada One" panose="02000000000000000000" pitchFamily="2" charset="0"/>
              </a:rPr>
              <a:t> One</a:t>
            </a:r>
          </a:p>
          <a:p>
            <a:r>
              <a:rPr lang="fr-CH" sz="1100" dirty="0" err="1">
                <a:solidFill>
                  <a:schemeClr val="bg1">
                    <a:lumMod val="65000"/>
                  </a:schemeClr>
                </a:solidFill>
              </a:rPr>
              <a:t>Designed</a:t>
            </a:r>
            <a:r>
              <a:rPr lang="fr-CH" sz="1100" dirty="0">
                <a:solidFill>
                  <a:schemeClr val="bg1">
                    <a:lumMod val="65000"/>
                  </a:schemeClr>
                </a:solidFill>
              </a:rPr>
              <a:t> by Joe Prince</a:t>
            </a:r>
          </a:p>
          <a:p>
            <a:endParaRPr lang="fr-CH" sz="1100" dirty="0">
              <a:solidFill>
                <a:schemeClr val="bg1">
                  <a:lumMod val="65000"/>
                </a:schemeClr>
              </a:solidFill>
            </a:endParaRPr>
          </a:p>
          <a:p>
            <a:endParaRPr lang="fr-CH" sz="1100" dirty="0">
              <a:solidFill>
                <a:schemeClr val="bg1">
                  <a:lumMod val="65000"/>
                </a:schemeClr>
              </a:solidFill>
            </a:endParaRPr>
          </a:p>
          <a:p>
            <a:endParaRPr lang="fr-CH" sz="1100" dirty="0">
              <a:solidFill>
                <a:schemeClr val="bg1">
                  <a:lumMod val="65000"/>
                </a:schemeClr>
              </a:solidFill>
            </a:endParaRPr>
          </a:p>
          <a:p>
            <a:endParaRPr lang="fr-CH" sz="1100" dirty="0">
              <a:solidFill>
                <a:schemeClr val="bg1">
                  <a:lumMod val="65000"/>
                </a:schemeClr>
              </a:solidFill>
            </a:endParaRPr>
          </a:p>
          <a:p>
            <a:endParaRPr lang="fr-CH" sz="1100" dirty="0">
              <a:solidFill>
                <a:schemeClr val="bg1">
                  <a:lumMod val="65000"/>
                </a:schemeClr>
              </a:solidFill>
            </a:endParaRPr>
          </a:p>
          <a:p>
            <a:r>
              <a:rPr lang="fr-CH" dirty="0">
                <a:latin typeface="Squada One" panose="02000000000000000000" pitchFamily="2" charset="0"/>
              </a:rPr>
              <a:t>A B C D E F G H I J K L M N O P Q R S T U V W X Y Z</a:t>
            </a:r>
          </a:p>
          <a:p>
            <a:r>
              <a:rPr lang="fr-CH" dirty="0">
                <a:latin typeface="Squada One" panose="02000000000000000000" pitchFamily="2" charset="0"/>
              </a:rPr>
              <a:t>a b c d e f g h i j k l m n o p q r s t u v x y z</a:t>
            </a:r>
          </a:p>
          <a:p>
            <a:r>
              <a:rPr lang="fr-CH" dirty="0">
                <a:latin typeface="Squada One" panose="02000000000000000000" pitchFamily="2" charset="0"/>
              </a:rPr>
              <a:t>0 1 2 3 4 5 6 7 8 9</a:t>
            </a:r>
          </a:p>
        </p:txBody>
      </p:sp>
      <p:sp>
        <p:nvSpPr>
          <p:cNvPr id="6" name="ZoneTexte 5">
            <a:extLst>
              <a:ext uri="{FF2B5EF4-FFF2-40B4-BE49-F238E27FC236}">
                <a16:creationId xmlns:a16="http://schemas.microsoft.com/office/drawing/2014/main" id="{07B90839-ACA4-CB97-D5BB-F5FC21DA300C}"/>
              </a:ext>
            </a:extLst>
          </p:cNvPr>
          <p:cNvSpPr txBox="1"/>
          <p:nvPr/>
        </p:nvSpPr>
        <p:spPr>
          <a:xfrm>
            <a:off x="5143500" y="2048006"/>
            <a:ext cx="4951970" cy="276999"/>
          </a:xfrm>
          <a:prstGeom prst="rect">
            <a:avLst/>
          </a:prstGeom>
          <a:noFill/>
        </p:spPr>
        <p:txBody>
          <a:bodyPr wrap="square">
            <a:spAutoFit/>
          </a:bodyPr>
          <a:lstStyle/>
          <a:p>
            <a:r>
              <a:rPr lang="fr-CH" sz="1200" dirty="0">
                <a:solidFill>
                  <a:schemeClr val="bg1">
                    <a:lumMod val="75000"/>
                  </a:schemeClr>
                </a:solidFill>
              </a:rPr>
              <a:t>ALTERNATIVE FONT</a:t>
            </a:r>
            <a:endParaRPr lang="fr-CH" sz="1200" dirty="0"/>
          </a:p>
        </p:txBody>
      </p:sp>
      <p:sp>
        <p:nvSpPr>
          <p:cNvPr id="8" name="ZoneTexte 7">
            <a:extLst>
              <a:ext uri="{FF2B5EF4-FFF2-40B4-BE49-F238E27FC236}">
                <a16:creationId xmlns:a16="http://schemas.microsoft.com/office/drawing/2014/main" id="{29859937-61FA-A7CD-1B1F-65EC489B94EE}"/>
              </a:ext>
            </a:extLst>
          </p:cNvPr>
          <p:cNvSpPr txBox="1"/>
          <p:nvPr/>
        </p:nvSpPr>
        <p:spPr>
          <a:xfrm>
            <a:off x="5143500" y="2634276"/>
            <a:ext cx="4951970" cy="2146742"/>
          </a:xfrm>
          <a:prstGeom prst="rect">
            <a:avLst/>
          </a:prstGeom>
          <a:noFill/>
        </p:spPr>
        <p:txBody>
          <a:bodyPr wrap="square">
            <a:spAutoFit/>
          </a:bodyPr>
          <a:lstStyle/>
          <a:p>
            <a:r>
              <a:rPr lang="fr-CH" sz="1200" dirty="0">
                <a:latin typeface="Biryani" panose="00000500000000000000" pitchFamily="2" charset="0"/>
                <a:cs typeface="Biryani" panose="00000500000000000000" pitchFamily="2" charset="0"/>
              </a:rPr>
              <a:t>Biryani Regular</a:t>
            </a:r>
          </a:p>
          <a:p>
            <a:r>
              <a:rPr lang="fr-CH" sz="1100" dirty="0" err="1">
                <a:solidFill>
                  <a:schemeClr val="bg1">
                    <a:lumMod val="65000"/>
                  </a:schemeClr>
                </a:solidFill>
              </a:rPr>
              <a:t>Designed</a:t>
            </a:r>
            <a:r>
              <a:rPr lang="fr-CH" sz="1100" dirty="0">
                <a:solidFill>
                  <a:schemeClr val="bg1">
                    <a:lumMod val="65000"/>
                  </a:schemeClr>
                </a:solidFill>
              </a:rPr>
              <a:t> by Dan Reynolds, Mathieu </a:t>
            </a:r>
            <a:r>
              <a:rPr lang="fr-CH" sz="1100" dirty="0" err="1">
                <a:solidFill>
                  <a:schemeClr val="bg1">
                    <a:lumMod val="65000"/>
                  </a:schemeClr>
                </a:solidFill>
              </a:rPr>
              <a:t>Réguer</a:t>
            </a:r>
            <a:endParaRPr lang="fr-CH" sz="1100" dirty="0">
              <a:solidFill>
                <a:schemeClr val="bg1">
                  <a:lumMod val="65000"/>
                </a:schemeClr>
              </a:solidFill>
            </a:endParaRPr>
          </a:p>
          <a:p>
            <a:endParaRPr lang="fr-CH" sz="900" dirty="0">
              <a:solidFill>
                <a:schemeClr val="bg1">
                  <a:lumMod val="65000"/>
                </a:schemeClr>
              </a:solidFill>
            </a:endParaRPr>
          </a:p>
          <a:p>
            <a:endParaRPr lang="fr-CH" sz="900" dirty="0">
              <a:solidFill>
                <a:schemeClr val="bg1">
                  <a:lumMod val="65000"/>
                </a:schemeClr>
              </a:solidFill>
            </a:endParaRPr>
          </a:p>
          <a:p>
            <a:endParaRPr lang="fr-CH" sz="900" dirty="0">
              <a:solidFill>
                <a:schemeClr val="bg1">
                  <a:lumMod val="65000"/>
                </a:schemeClr>
              </a:solidFill>
            </a:endParaRPr>
          </a:p>
          <a:p>
            <a:endParaRPr lang="fr-CH" sz="900" dirty="0">
              <a:solidFill>
                <a:schemeClr val="bg1">
                  <a:lumMod val="65000"/>
                </a:schemeClr>
              </a:solidFill>
            </a:endParaRPr>
          </a:p>
          <a:p>
            <a:endParaRPr lang="fr-CH" sz="900" dirty="0">
              <a:solidFill>
                <a:schemeClr val="bg1">
                  <a:lumMod val="65000"/>
                </a:schemeClr>
              </a:solidFill>
            </a:endParaRPr>
          </a:p>
          <a:p>
            <a:endParaRPr lang="fr-CH" sz="900" dirty="0">
              <a:solidFill>
                <a:schemeClr val="bg1">
                  <a:lumMod val="65000"/>
                </a:schemeClr>
              </a:solidFill>
            </a:endParaRPr>
          </a:p>
          <a:p>
            <a:endParaRPr lang="fr-CH" sz="900" dirty="0">
              <a:solidFill>
                <a:schemeClr val="bg1">
                  <a:lumMod val="65000"/>
                </a:schemeClr>
              </a:solidFill>
            </a:endParaRPr>
          </a:p>
          <a:p>
            <a:r>
              <a:rPr lang="fr-CH" sz="1200" dirty="0">
                <a:latin typeface="Biryani" panose="00000500000000000000" pitchFamily="2" charset="0"/>
                <a:cs typeface="Biryani" panose="00000500000000000000" pitchFamily="2" charset="0"/>
              </a:rPr>
              <a:t>A B C D E F G H I J K L M N O P Q R S T U V W X Y Z</a:t>
            </a:r>
          </a:p>
          <a:p>
            <a:r>
              <a:rPr lang="fr-CH" sz="1200" dirty="0">
                <a:latin typeface="Biryani" panose="00000500000000000000" pitchFamily="2" charset="0"/>
                <a:cs typeface="Biryani" panose="00000500000000000000" pitchFamily="2" charset="0"/>
              </a:rPr>
              <a:t>a b c d e f g h i j k l m n o p q r s t u v x y z</a:t>
            </a:r>
          </a:p>
          <a:p>
            <a:r>
              <a:rPr lang="fr-CH" sz="1200" dirty="0">
                <a:latin typeface="Biryani" panose="00000500000000000000" pitchFamily="2" charset="0"/>
                <a:cs typeface="Biryani" panose="00000500000000000000" pitchFamily="2" charset="0"/>
              </a:rPr>
              <a:t>0 1 2 3 4 5 6 7 8 9</a:t>
            </a:r>
          </a:p>
          <a:p>
            <a:endParaRPr lang="fr-CH" sz="1200" dirty="0"/>
          </a:p>
        </p:txBody>
      </p:sp>
      <p:cxnSp>
        <p:nvCxnSpPr>
          <p:cNvPr id="3" name="Connecteur droit 2">
            <a:extLst>
              <a:ext uri="{FF2B5EF4-FFF2-40B4-BE49-F238E27FC236}">
                <a16:creationId xmlns:a16="http://schemas.microsoft.com/office/drawing/2014/main" id="{F0CCA342-48BC-97A2-2D5E-11DF26123BCE}"/>
              </a:ext>
            </a:extLst>
          </p:cNvPr>
          <p:cNvCxnSpPr>
            <a:cxnSpLocks/>
          </p:cNvCxnSpPr>
          <p:nvPr/>
        </p:nvCxnSpPr>
        <p:spPr>
          <a:xfrm>
            <a:off x="235744" y="266701"/>
            <a:ext cx="0" cy="12144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20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62DD2167-CBB3-69FE-DD77-594B8CFAC1FA}"/>
              </a:ext>
            </a:extLst>
          </p:cNvPr>
          <p:cNvSpPr txBox="1">
            <a:spLocks/>
          </p:cNvSpPr>
          <p:nvPr/>
        </p:nvSpPr>
        <p:spPr>
          <a:xfrm>
            <a:off x="257176" y="192523"/>
            <a:ext cx="987422" cy="3281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CH" sz="1400" dirty="0">
                <a:solidFill>
                  <a:schemeClr val="bg1">
                    <a:lumMod val="75000"/>
                  </a:schemeClr>
                </a:solidFill>
              </a:rPr>
              <a:t>COLORS</a:t>
            </a:r>
            <a:endParaRPr lang="fr-CH" dirty="0">
              <a:solidFill>
                <a:schemeClr val="bg1">
                  <a:lumMod val="75000"/>
                </a:schemeClr>
              </a:solidFill>
            </a:endParaRPr>
          </a:p>
        </p:txBody>
      </p:sp>
      <p:cxnSp>
        <p:nvCxnSpPr>
          <p:cNvPr id="3" name="Connecteur droit 2">
            <a:extLst>
              <a:ext uri="{FF2B5EF4-FFF2-40B4-BE49-F238E27FC236}">
                <a16:creationId xmlns:a16="http://schemas.microsoft.com/office/drawing/2014/main" id="{F0CCA342-48BC-97A2-2D5E-11DF26123BCE}"/>
              </a:ext>
            </a:extLst>
          </p:cNvPr>
          <p:cNvCxnSpPr>
            <a:cxnSpLocks/>
          </p:cNvCxnSpPr>
          <p:nvPr/>
        </p:nvCxnSpPr>
        <p:spPr>
          <a:xfrm>
            <a:off x="235744" y="266701"/>
            <a:ext cx="0" cy="12144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B9BA4DE-CCFF-796A-5C11-855296A897CD}"/>
              </a:ext>
            </a:extLst>
          </p:cNvPr>
          <p:cNvSpPr/>
          <p:nvPr/>
        </p:nvSpPr>
        <p:spPr>
          <a:xfrm>
            <a:off x="1587500" y="1729740"/>
            <a:ext cx="1352550" cy="4349750"/>
          </a:xfrm>
          <a:prstGeom prst="rect">
            <a:avLst/>
          </a:prstGeom>
          <a:solidFill>
            <a:srgbClr val="0E0E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0" name="Rectangle 9">
            <a:extLst>
              <a:ext uri="{FF2B5EF4-FFF2-40B4-BE49-F238E27FC236}">
                <a16:creationId xmlns:a16="http://schemas.microsoft.com/office/drawing/2014/main" id="{35548E73-F659-2FEB-8F48-516E7B24353B}"/>
              </a:ext>
            </a:extLst>
          </p:cNvPr>
          <p:cNvSpPr/>
          <p:nvPr/>
        </p:nvSpPr>
        <p:spPr>
          <a:xfrm>
            <a:off x="2924175" y="1729740"/>
            <a:ext cx="1352550" cy="4349750"/>
          </a:xfrm>
          <a:prstGeom prst="rect">
            <a:avLst/>
          </a:prstGeom>
          <a:solidFill>
            <a:srgbClr val="2828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1" name="Rectangle 10">
            <a:extLst>
              <a:ext uri="{FF2B5EF4-FFF2-40B4-BE49-F238E27FC236}">
                <a16:creationId xmlns:a16="http://schemas.microsoft.com/office/drawing/2014/main" id="{AB353685-B9F3-BE34-CFDD-DD0BC8D7C4A1}"/>
              </a:ext>
            </a:extLst>
          </p:cNvPr>
          <p:cNvSpPr/>
          <p:nvPr/>
        </p:nvSpPr>
        <p:spPr>
          <a:xfrm>
            <a:off x="4276725" y="1729740"/>
            <a:ext cx="1352550" cy="4349750"/>
          </a:xfrm>
          <a:prstGeom prst="rect">
            <a:avLst/>
          </a:prstGeom>
          <a:solidFill>
            <a:srgbClr val="5521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Rectangle 11">
            <a:extLst>
              <a:ext uri="{FF2B5EF4-FFF2-40B4-BE49-F238E27FC236}">
                <a16:creationId xmlns:a16="http://schemas.microsoft.com/office/drawing/2014/main" id="{8C274A30-7A8B-03E6-EC25-93DB241E2E8E}"/>
              </a:ext>
            </a:extLst>
          </p:cNvPr>
          <p:cNvSpPr/>
          <p:nvPr/>
        </p:nvSpPr>
        <p:spPr>
          <a:xfrm>
            <a:off x="5629275" y="1729740"/>
            <a:ext cx="1352550" cy="4349750"/>
          </a:xfrm>
          <a:prstGeom prst="rect">
            <a:avLst/>
          </a:prstGeom>
          <a:solidFill>
            <a:srgbClr val="772D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3" name="Rectangle 12">
            <a:extLst>
              <a:ext uri="{FF2B5EF4-FFF2-40B4-BE49-F238E27FC236}">
                <a16:creationId xmlns:a16="http://schemas.microsoft.com/office/drawing/2014/main" id="{04530E2C-F622-0BC2-6E9C-FF506260FA76}"/>
              </a:ext>
            </a:extLst>
          </p:cNvPr>
          <p:cNvSpPr/>
          <p:nvPr/>
        </p:nvSpPr>
        <p:spPr>
          <a:xfrm>
            <a:off x="6981825" y="1729740"/>
            <a:ext cx="1352550" cy="4349750"/>
          </a:xfrm>
          <a:prstGeom prst="rect">
            <a:avLst/>
          </a:prstGeom>
          <a:solidFill>
            <a:srgbClr val="9938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H" dirty="0"/>
          </a:p>
        </p:txBody>
      </p:sp>
      <p:sp>
        <p:nvSpPr>
          <p:cNvPr id="14" name="ZoneTexte 13">
            <a:extLst>
              <a:ext uri="{FF2B5EF4-FFF2-40B4-BE49-F238E27FC236}">
                <a16:creationId xmlns:a16="http://schemas.microsoft.com/office/drawing/2014/main" id="{C0C1FDA5-E765-298E-69A9-CC5BC7163069}"/>
              </a:ext>
            </a:extLst>
          </p:cNvPr>
          <p:cNvSpPr txBox="1"/>
          <p:nvPr/>
        </p:nvSpPr>
        <p:spPr>
          <a:xfrm>
            <a:off x="1587500" y="1015365"/>
            <a:ext cx="1336675" cy="923330"/>
          </a:xfrm>
          <a:prstGeom prst="rect">
            <a:avLst/>
          </a:prstGeom>
          <a:noFill/>
        </p:spPr>
        <p:txBody>
          <a:bodyPr wrap="square" rtlCol="0">
            <a:spAutoFit/>
          </a:bodyPr>
          <a:lstStyle/>
          <a:p>
            <a:r>
              <a:rPr lang="fr-CH" sz="1200" dirty="0"/>
              <a:t>#0E0E0E</a:t>
            </a:r>
          </a:p>
          <a:p>
            <a:r>
              <a:rPr lang="fr-CH" sz="1200" dirty="0"/>
              <a:t>RVB 14/14/14</a:t>
            </a:r>
          </a:p>
          <a:p>
            <a:r>
              <a:rPr lang="fr-CH" sz="1200" dirty="0"/>
              <a:t>CMJN 0/0/0/95</a:t>
            </a:r>
          </a:p>
          <a:p>
            <a:endParaRPr lang="fr-CH" sz="1600" dirty="0"/>
          </a:p>
        </p:txBody>
      </p:sp>
      <p:sp>
        <p:nvSpPr>
          <p:cNvPr id="15" name="ZoneTexte 14">
            <a:extLst>
              <a:ext uri="{FF2B5EF4-FFF2-40B4-BE49-F238E27FC236}">
                <a16:creationId xmlns:a16="http://schemas.microsoft.com/office/drawing/2014/main" id="{C4E918DF-E973-937A-435F-F19AC2B98CC7}"/>
              </a:ext>
            </a:extLst>
          </p:cNvPr>
          <p:cNvSpPr txBox="1"/>
          <p:nvPr/>
        </p:nvSpPr>
        <p:spPr>
          <a:xfrm>
            <a:off x="2932112" y="986958"/>
            <a:ext cx="1336675" cy="923330"/>
          </a:xfrm>
          <a:prstGeom prst="rect">
            <a:avLst/>
          </a:prstGeom>
          <a:noFill/>
        </p:spPr>
        <p:txBody>
          <a:bodyPr wrap="square" rtlCol="0">
            <a:spAutoFit/>
          </a:bodyPr>
          <a:lstStyle/>
          <a:p>
            <a:r>
              <a:rPr lang="fr-CH" sz="1200" dirty="0"/>
              <a:t>#282828</a:t>
            </a:r>
          </a:p>
          <a:p>
            <a:r>
              <a:rPr lang="fr-CH" sz="1200" dirty="0"/>
              <a:t>RVB 40/40/40</a:t>
            </a:r>
          </a:p>
          <a:p>
            <a:r>
              <a:rPr lang="fr-CH" sz="1200" dirty="0"/>
              <a:t>CMJN 0/0/0/84</a:t>
            </a:r>
          </a:p>
          <a:p>
            <a:endParaRPr lang="fr-CH" sz="1600" dirty="0"/>
          </a:p>
        </p:txBody>
      </p:sp>
      <p:sp>
        <p:nvSpPr>
          <p:cNvPr id="16" name="ZoneTexte 15">
            <a:extLst>
              <a:ext uri="{FF2B5EF4-FFF2-40B4-BE49-F238E27FC236}">
                <a16:creationId xmlns:a16="http://schemas.microsoft.com/office/drawing/2014/main" id="{9A03EB77-4676-A442-ACB8-E30615E566EA}"/>
              </a:ext>
            </a:extLst>
          </p:cNvPr>
          <p:cNvSpPr txBox="1"/>
          <p:nvPr/>
        </p:nvSpPr>
        <p:spPr>
          <a:xfrm>
            <a:off x="4276725" y="958383"/>
            <a:ext cx="1336675" cy="923330"/>
          </a:xfrm>
          <a:prstGeom prst="rect">
            <a:avLst/>
          </a:prstGeom>
          <a:noFill/>
        </p:spPr>
        <p:txBody>
          <a:bodyPr wrap="square" rtlCol="0">
            <a:spAutoFit/>
          </a:bodyPr>
          <a:lstStyle/>
          <a:p>
            <a:r>
              <a:rPr lang="fr-CH" sz="1200" dirty="0"/>
              <a:t>#552162</a:t>
            </a:r>
          </a:p>
          <a:p>
            <a:r>
              <a:rPr lang="fr-CH" sz="1200" dirty="0"/>
              <a:t>RVB 85/33/98</a:t>
            </a:r>
          </a:p>
          <a:p>
            <a:r>
              <a:rPr lang="fr-CH" sz="1200" dirty="0"/>
              <a:t>CMJN 13/66/0/62</a:t>
            </a:r>
          </a:p>
          <a:p>
            <a:endParaRPr lang="fr-CH" sz="1600" dirty="0"/>
          </a:p>
        </p:txBody>
      </p:sp>
      <p:sp>
        <p:nvSpPr>
          <p:cNvPr id="17" name="ZoneTexte 16">
            <a:extLst>
              <a:ext uri="{FF2B5EF4-FFF2-40B4-BE49-F238E27FC236}">
                <a16:creationId xmlns:a16="http://schemas.microsoft.com/office/drawing/2014/main" id="{11EFBF32-8717-8ECF-1848-7D10E056C9BA}"/>
              </a:ext>
            </a:extLst>
          </p:cNvPr>
          <p:cNvSpPr txBox="1"/>
          <p:nvPr/>
        </p:nvSpPr>
        <p:spPr>
          <a:xfrm>
            <a:off x="5629275" y="958382"/>
            <a:ext cx="1336675" cy="923330"/>
          </a:xfrm>
          <a:prstGeom prst="rect">
            <a:avLst/>
          </a:prstGeom>
          <a:noFill/>
        </p:spPr>
        <p:txBody>
          <a:bodyPr wrap="square" rtlCol="0">
            <a:spAutoFit/>
          </a:bodyPr>
          <a:lstStyle/>
          <a:p>
            <a:r>
              <a:rPr lang="fr-CH" sz="1200" dirty="0"/>
              <a:t>#772D89</a:t>
            </a:r>
          </a:p>
          <a:p>
            <a:r>
              <a:rPr lang="fr-CH" sz="1200" dirty="0"/>
              <a:t>RVB 119/45/137</a:t>
            </a:r>
          </a:p>
          <a:p>
            <a:r>
              <a:rPr lang="fr-CH" sz="1200" dirty="0"/>
              <a:t>CMJN 13/67/0/46</a:t>
            </a:r>
          </a:p>
          <a:p>
            <a:endParaRPr lang="fr-CH" sz="1600" dirty="0"/>
          </a:p>
        </p:txBody>
      </p:sp>
      <p:sp>
        <p:nvSpPr>
          <p:cNvPr id="18" name="ZoneTexte 17">
            <a:extLst>
              <a:ext uri="{FF2B5EF4-FFF2-40B4-BE49-F238E27FC236}">
                <a16:creationId xmlns:a16="http://schemas.microsoft.com/office/drawing/2014/main" id="{3887D6AE-CAFF-D090-C9DB-D71AD2031B71}"/>
              </a:ext>
            </a:extLst>
          </p:cNvPr>
          <p:cNvSpPr txBox="1"/>
          <p:nvPr/>
        </p:nvSpPr>
        <p:spPr>
          <a:xfrm>
            <a:off x="6965950" y="958382"/>
            <a:ext cx="1336675" cy="923330"/>
          </a:xfrm>
          <a:prstGeom prst="rect">
            <a:avLst/>
          </a:prstGeom>
          <a:noFill/>
        </p:spPr>
        <p:txBody>
          <a:bodyPr wrap="square" rtlCol="0">
            <a:spAutoFit/>
          </a:bodyPr>
          <a:lstStyle/>
          <a:p>
            <a:r>
              <a:rPr lang="fr-CH" sz="1200" dirty="0"/>
              <a:t>#9938B0</a:t>
            </a:r>
          </a:p>
          <a:p>
            <a:r>
              <a:rPr lang="fr-CH" sz="1200" dirty="0"/>
              <a:t>RVB 153/56/176</a:t>
            </a:r>
          </a:p>
          <a:p>
            <a:r>
              <a:rPr lang="fr-CH" sz="1200" dirty="0"/>
              <a:t>CMJN 13/68/0/31</a:t>
            </a:r>
          </a:p>
          <a:p>
            <a:endParaRPr lang="fr-CH" sz="1600" dirty="0"/>
          </a:p>
        </p:txBody>
      </p:sp>
    </p:spTree>
    <p:extLst>
      <p:ext uri="{BB962C8B-B14F-4D97-AF65-F5344CB8AC3E}">
        <p14:creationId xmlns:p14="http://schemas.microsoft.com/office/powerpoint/2010/main" val="212620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62DD2167-CBB3-69FE-DD77-594B8CFAC1FA}"/>
              </a:ext>
            </a:extLst>
          </p:cNvPr>
          <p:cNvSpPr txBox="1">
            <a:spLocks/>
          </p:cNvSpPr>
          <p:nvPr/>
        </p:nvSpPr>
        <p:spPr>
          <a:xfrm>
            <a:off x="257176" y="192523"/>
            <a:ext cx="790387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CH" sz="1600" dirty="0">
                <a:solidFill>
                  <a:schemeClr val="bg1">
                    <a:lumMod val="75000"/>
                  </a:schemeClr>
                </a:solidFill>
              </a:rPr>
              <a:t>INTERDITS</a:t>
            </a:r>
            <a:endParaRPr lang="fr-CH" dirty="0">
              <a:solidFill>
                <a:schemeClr val="bg1">
                  <a:lumMod val="75000"/>
                </a:schemeClr>
              </a:solidFill>
            </a:endParaRPr>
          </a:p>
        </p:txBody>
      </p:sp>
      <p:cxnSp>
        <p:nvCxnSpPr>
          <p:cNvPr id="7" name="Connecteur droit 6">
            <a:extLst>
              <a:ext uri="{FF2B5EF4-FFF2-40B4-BE49-F238E27FC236}">
                <a16:creationId xmlns:a16="http://schemas.microsoft.com/office/drawing/2014/main" id="{332240F2-DC8F-2475-1BD6-E31790B8AD93}"/>
              </a:ext>
            </a:extLst>
          </p:cNvPr>
          <p:cNvCxnSpPr>
            <a:cxnSpLocks/>
          </p:cNvCxnSpPr>
          <p:nvPr/>
        </p:nvCxnSpPr>
        <p:spPr>
          <a:xfrm>
            <a:off x="257175" y="273844"/>
            <a:ext cx="0" cy="135731"/>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378171"/>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306</TotalTime>
  <Words>256</Words>
  <Application>Microsoft Office PowerPoint</Application>
  <PresentationFormat>Format A4 (210 x 297 mm)</PresentationFormat>
  <Paragraphs>50</Paragraphs>
  <Slides>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Arial</vt:lpstr>
      <vt:lpstr>Biryani</vt:lpstr>
      <vt:lpstr>Calibri</vt:lpstr>
      <vt:lpstr>Calibri Light</vt:lpstr>
      <vt:lpstr>Söhne</vt:lpstr>
      <vt:lpstr>Squada One</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Anthony</dc:creator>
  <cp:lastModifiedBy>Anthony David</cp:lastModifiedBy>
  <cp:revision>5</cp:revision>
  <dcterms:created xsi:type="dcterms:W3CDTF">2023-08-17T12:18:54Z</dcterms:created>
  <dcterms:modified xsi:type="dcterms:W3CDTF">2023-08-23T22:02:17Z</dcterms:modified>
</cp:coreProperties>
</file>