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8" r:id="rId16"/>
    <p:sldId id="376" r:id="rId17"/>
    <p:sldId id="377" r:id="rId18"/>
    <p:sldId id="342" r:id="rId19"/>
    <p:sldId id="316" r:id="rId20"/>
    <p:sldId id="315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59" r:id="rId30"/>
    <p:sldId id="326" r:id="rId31"/>
    <p:sldId id="344" r:id="rId32"/>
    <p:sldId id="328" r:id="rId33"/>
    <p:sldId id="346" r:id="rId34"/>
    <p:sldId id="343" r:id="rId35"/>
    <p:sldId id="345" r:id="rId36"/>
    <p:sldId id="330" r:id="rId37"/>
    <p:sldId id="340" r:id="rId38"/>
    <p:sldId id="350" r:id="rId39"/>
    <p:sldId id="349" r:id="rId40"/>
    <p:sldId id="341" r:id="rId41"/>
    <p:sldId id="347" r:id="rId42"/>
    <p:sldId id="348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4"/>
    <p:restoredTop sz="94586"/>
  </p:normalViewPr>
  <p:slideViewPr>
    <p:cSldViewPr snapToGrid="0" snapToObjects="1">
      <p:cViewPr>
        <p:scale>
          <a:sx n="93" d="100"/>
          <a:sy n="93" d="100"/>
        </p:scale>
        <p:origin x="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Sketching a 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Genre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Language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ISBN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Instance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Status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Author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Where to start?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/>
              <a:t>If you get it wrong you just redraw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14519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Data Model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</TotalTime>
  <Words>3718</Words>
  <Application>Microsoft Macintosh PowerPoint</Application>
  <PresentationFormat>Widescreen</PresentationFormat>
  <Paragraphs>1152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125</cp:revision>
  <dcterms:created xsi:type="dcterms:W3CDTF">2019-01-19T02:12:54Z</dcterms:created>
  <dcterms:modified xsi:type="dcterms:W3CDTF">2023-02-03T18:45:10Z</dcterms:modified>
</cp:coreProperties>
</file>