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421" r:id="rId23"/>
    <p:sldId id="422" r:id="rId24"/>
    <p:sldId id="423" r:id="rId25"/>
    <p:sldId id="424" r:id="rId26"/>
    <p:sldId id="425" r:id="rId27"/>
    <p:sldId id="281" r:id="rId28"/>
    <p:sldId id="273" r:id="rId29"/>
    <p:sldId id="3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4"/>
    <p:restoredTop sz="94586"/>
  </p:normalViewPr>
  <p:slideViewPr>
    <p:cSldViewPr snapToGrid="0" snapToObjects="1">
      <p:cViewPr varScale="1">
        <p:scale>
          <a:sx n="90" d="100"/>
          <a:sy n="90" d="100"/>
        </p:scale>
        <p:origin x="11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2/10/23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2/10/23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2/10/23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2/10/23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2/10/23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/4.0/topics/forms/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/4.0/ref/validators/</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E636C3A3-C712-20DD-4851-1EFDABE5210D}"/>
              </a:ext>
            </a:extLst>
          </p:cNvPr>
          <p:cNvCxnSpPr>
            <a:cxnSpLocks/>
            <a:stCxn id="14" idx="0"/>
            <a:endCxn id="24" idx="2"/>
          </p:cNvCxnSpPr>
          <p:nvPr/>
        </p:nvCxnSpPr>
        <p:spPr>
          <a:xfrm flipH="1" flipV="1">
            <a:off x="9114246" y="2833382"/>
            <a:ext cx="23488" cy="6317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/4.0/topics/forms/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3092</TotalTime>
  <Words>2648</Words>
  <Application>Microsoft Macintosh PowerPoint</Application>
  <PresentationFormat>Widescreen</PresentationFormat>
  <Paragraphs>412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Courier</vt:lpstr>
      <vt:lpstr>Gill Sans</vt:lpstr>
      <vt:lpstr>Helvetica</vt:lpstr>
      <vt:lpstr>Menlo</vt:lpstr>
      <vt:lpstr>Menlo-Regular</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Models + Forms</vt:lpstr>
      <vt:lpstr>Form Structure is similar to Model Structure</vt:lpstr>
      <vt:lpstr>We can derive a form from a model</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210</cp:revision>
  <dcterms:created xsi:type="dcterms:W3CDTF">2019-01-19T02:12:54Z</dcterms:created>
  <dcterms:modified xsi:type="dcterms:W3CDTF">2023-02-10T15:37:30Z</dcterms:modified>
</cp:coreProperties>
</file>