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0" idx="2"/>
          </p:cNvCxnSpPr>
          <p:nvPr/>
        </p:nvCxnSpPr>
        <p:spPr>
          <a:xfrm flipV="1">
            <a:off x="8764655" y="3938219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9915673" y="3392455"/>
            <a:ext cx="957940" cy="259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V="1">
            <a:off x="9237763" y="2733766"/>
            <a:ext cx="842352" cy="702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71825"/>
            <a:ext cx="2174870" cy="649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22636" y="2213407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endCxn id="14" idx="2"/>
          </p:cNvCxnSpPr>
          <p:nvPr/>
        </p:nvCxnSpPr>
        <p:spPr>
          <a:xfrm flipV="1">
            <a:off x="5678547" y="3895355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78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63</cp:revision>
  <dcterms:created xsi:type="dcterms:W3CDTF">2019-01-19T02:12:54Z</dcterms:created>
  <dcterms:modified xsi:type="dcterms:W3CDTF">2023-02-10T15:33:53Z</dcterms:modified>
</cp:coreProperties>
</file>