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6" r:id="rId18"/>
    <p:sldId id="417" r:id="rId19"/>
    <p:sldId id="418" r:id="rId20"/>
    <p:sldId id="420" r:id="rId21"/>
    <p:sldId id="411" r:id="rId22"/>
    <p:sldId id="412" r:id="rId23"/>
    <p:sldId id="413" r:id="rId24"/>
    <p:sldId id="380" r:id="rId25"/>
    <p:sldId id="273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7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5545</TotalTime>
  <Words>2512</Words>
  <Application>Microsoft Macintosh PowerPoint</Application>
  <PresentationFormat>Widescreen</PresentationFormat>
  <Paragraphs>422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Create Form Flow</vt:lpstr>
      <vt:lpstr>PowerPoint Presentation</vt:lpstr>
      <vt:lpstr>Create Form Flow</vt:lpstr>
      <vt:lpstr>PowerPoint Presentation</vt:lpstr>
      <vt:lpstr>PowerPoint Presentation</vt:lpstr>
      <vt:lpstr>Edit Form Flow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238</cp:revision>
  <dcterms:created xsi:type="dcterms:W3CDTF">2019-01-19T02:12:54Z</dcterms:created>
  <dcterms:modified xsi:type="dcterms:W3CDTF">2022-09-17T00:48:43Z</dcterms:modified>
</cp:coreProperties>
</file>