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84" r:id="rId2"/>
    <p:sldId id="286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6"/>
    <p:restoredTop sz="94586"/>
  </p:normalViewPr>
  <p:slideViewPr>
    <p:cSldViewPr snapToGrid="0" snapToObjects="1">
      <p:cViewPr varScale="1">
        <p:scale>
          <a:sx n="90" d="100"/>
          <a:sy n="90" d="100"/>
        </p:scale>
        <p:origin x="8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</p:txBody>
      </p: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JavaScript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87245" y="376284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47196" y="1073122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47196" y="2647231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63" name="Can 62"/>
          <p:cNvSpPr/>
          <p:nvPr/>
        </p:nvSpPr>
        <p:spPr>
          <a:xfrm>
            <a:off x="10058985" y="3901185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0179401" y="2375747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8034004" y="376063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308394" y="560840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1"/>
            <a:endCxn id="66" idx="3"/>
          </p:cNvCxnSpPr>
          <p:nvPr/>
        </p:nvCxnSpPr>
        <p:spPr>
          <a:xfrm flipH="1">
            <a:off x="7533874" y="1582226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75" idx="1"/>
            <a:endCxn id="67" idx="3"/>
          </p:cNvCxnSpPr>
          <p:nvPr/>
        </p:nvCxnSpPr>
        <p:spPr>
          <a:xfrm flipH="1">
            <a:off x="7533874" y="2858500"/>
            <a:ext cx="702433" cy="30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65" idx="1"/>
          </p:cNvCxnSpPr>
          <p:nvPr/>
        </p:nvCxnSpPr>
        <p:spPr>
          <a:xfrm flipH="1">
            <a:off x="9545151" y="2634165"/>
            <a:ext cx="634250" cy="354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307994" y="4224318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938741" y="1357159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8236307" y="2600082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9022917" y="3335761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221316" y="4386560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307994" y="4903395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7" idx="0"/>
          </p:cNvCxnSpPr>
          <p:nvPr/>
        </p:nvCxnSpPr>
        <p:spPr>
          <a:xfrm>
            <a:off x="6990535" y="2106791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2"/>
          </p:cNvCxnSpPr>
          <p:nvPr/>
        </p:nvCxnSpPr>
        <p:spPr>
          <a:xfrm flipH="1" flipV="1">
            <a:off x="6990535" y="3680900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142673" y="561783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202057" y="5654561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496291" y="4371842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28589" y="5401880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7582969" y="4668083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615267" y="4903395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15267" y="5698121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521872" y="5868681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0320030" y="4908381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821369" y="5261894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8" idx="3"/>
          </p:cNvCxnSpPr>
          <p:nvPr/>
        </p:nvCxnSpPr>
        <p:spPr>
          <a:xfrm flipH="1" flipV="1">
            <a:off x="10847490" y="4547451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7" idx="3"/>
          </p:cNvCxnSpPr>
          <p:nvPr/>
        </p:nvCxnSpPr>
        <p:spPr>
          <a:xfrm flipH="1">
            <a:off x="7533874" y="2359611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020636" y="2082838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61" idx="1"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2" idx="1"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82" idx="0"/>
            <a:endCxn id="80" idx="2"/>
          </p:cNvCxnSpPr>
          <p:nvPr/>
        </p:nvCxnSpPr>
        <p:spPr>
          <a:xfrm flipV="1">
            <a:off x="8764655" y="3837447"/>
            <a:ext cx="936172" cy="5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FA7D3AE-9F2C-DC60-72F8-1A495082D0BA}"/>
              </a:ext>
            </a:extLst>
          </p:cNvPr>
          <p:cNvCxnSpPr>
            <a:cxnSpLocks/>
            <a:stCxn id="80" idx="3"/>
            <a:endCxn id="65" idx="2"/>
          </p:cNvCxnSpPr>
          <p:nvPr/>
        </p:nvCxnSpPr>
        <p:spPr>
          <a:xfrm flipV="1">
            <a:off x="10378737" y="2892583"/>
            <a:ext cx="484221" cy="694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ACA3A-B436-96FF-F06B-64736B654A16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H="1" flipV="1">
            <a:off x="8890729" y="3116918"/>
            <a:ext cx="810098" cy="218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217F851-5B97-DB57-1DB7-8E835CC8572E}"/>
              </a:ext>
            </a:extLst>
          </p:cNvPr>
          <p:cNvCxnSpPr>
            <a:cxnSpLocks/>
            <a:stCxn id="82" idx="0"/>
            <a:endCxn id="75" idx="2"/>
          </p:cNvCxnSpPr>
          <p:nvPr/>
        </p:nvCxnSpPr>
        <p:spPr>
          <a:xfrm flipV="1">
            <a:off x="8764655" y="3116918"/>
            <a:ext cx="126074" cy="1269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1"/>
            <a:ext cx="10905066" cy="507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9" y="206660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6" name="Rectangle 5"/>
          <p:cNvSpPr/>
          <p:nvPr/>
        </p:nvSpPr>
        <p:spPr>
          <a:xfrm>
            <a:off x="3001137" y="799141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1137" y="333420"/>
            <a:ext cx="12952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WGSIConfig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361088" y="1030258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+Middle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Ware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361088" y="2604367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</a:t>
            </a:r>
          </a:p>
        </p:txBody>
      </p:sp>
      <p:sp>
        <p:nvSpPr>
          <p:cNvPr id="11" name="Can 10"/>
          <p:cNvSpPr/>
          <p:nvPr/>
        </p:nvSpPr>
        <p:spPr>
          <a:xfrm>
            <a:off x="6972877" y="3858321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64379" y="2377302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4947896" y="333199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222286" y="517976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4447766" y="1539362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4447766" y="2845270"/>
            <a:ext cx="816324" cy="275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" idx="1"/>
            <a:endCxn id="24" idx="3"/>
          </p:cNvCxnSpPr>
          <p:nvPr/>
        </p:nvCxnSpPr>
        <p:spPr>
          <a:xfrm flipH="1">
            <a:off x="6572934" y="2635720"/>
            <a:ext cx="491445" cy="209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6221886" y="4181454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5852633" y="1314295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urls.py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5264090" y="2586852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5135208" y="4343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6221886" y="4860531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3904427" y="2063927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3904427" y="3638036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ounded Rectangle 75"/>
          <p:cNvSpPr/>
          <p:nvPr/>
        </p:nvSpPr>
        <p:spPr>
          <a:xfrm>
            <a:off x="7056565" y="5574974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5115949" y="5611697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3410183" y="4328978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3442481" y="5359016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4496861" y="4625219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4529159" y="4860531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4529159" y="5655257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6435764" y="5825817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184" y="206660"/>
            <a:ext cx="2214726" cy="6440663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3014" y="1809931"/>
            <a:ext cx="1473755" cy="1105316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9" idx="1"/>
          </p:cNvCxnSpPr>
          <p:nvPr/>
        </p:nvCxnSpPr>
        <p:spPr>
          <a:xfrm flipV="1">
            <a:off x="785813" y="1547093"/>
            <a:ext cx="2575275" cy="81290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" idx="1"/>
          </p:cNvCxnSpPr>
          <p:nvPr/>
        </p:nvCxnSpPr>
        <p:spPr>
          <a:xfrm flipH="1" flipV="1">
            <a:off x="821030" y="2390125"/>
            <a:ext cx="2540058" cy="73107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loud Callout 32"/>
          <p:cNvSpPr/>
          <p:nvPr/>
        </p:nvSpPr>
        <p:spPr>
          <a:xfrm>
            <a:off x="1106331" y="2048342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7233922" y="4865517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43" name="Straight Arrow Connector 42"/>
          <p:cNvCxnSpPr>
            <a:stCxn id="76" idx="0"/>
            <a:endCxn id="42" idx="2"/>
          </p:cNvCxnSpPr>
          <p:nvPr/>
        </p:nvCxnSpPr>
        <p:spPr>
          <a:xfrm flipV="1">
            <a:off x="7735261" y="5219030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1" idx="3"/>
          </p:cNvCxnSpPr>
          <p:nvPr/>
        </p:nvCxnSpPr>
        <p:spPr>
          <a:xfrm flipH="1" flipV="1">
            <a:off x="7761382" y="4504587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6" idx="1"/>
            <a:endCxn id="10" idx="3"/>
          </p:cNvCxnSpPr>
          <p:nvPr/>
        </p:nvCxnSpPr>
        <p:spPr>
          <a:xfrm flipH="1">
            <a:off x="4447766" y="2184259"/>
            <a:ext cx="1047807" cy="936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495573" y="2007502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urls.py</a:t>
            </a:r>
          </a:p>
        </p:txBody>
      </p:sp>
      <p:cxnSp>
        <p:nvCxnSpPr>
          <p:cNvPr id="45" name="Straight Arrow Connector 44"/>
          <p:cNvCxnSpPr>
            <a:cxnSpLocks/>
            <a:stCxn id="49" idx="0"/>
            <a:endCxn id="14" idx="2"/>
          </p:cNvCxnSpPr>
          <p:nvPr/>
        </p:nvCxnSpPr>
        <p:spPr>
          <a:xfrm flipV="1">
            <a:off x="5678547" y="3753045"/>
            <a:ext cx="1145176" cy="59065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BFA325-B641-158C-03B7-A07C742056F7}"/>
              </a:ext>
            </a:extLst>
          </p:cNvPr>
          <p:cNvCxnSpPr>
            <a:cxnSpLocks/>
            <a:stCxn id="49" idx="0"/>
            <a:endCxn id="24" idx="2"/>
          </p:cNvCxnSpPr>
          <p:nvPr/>
        </p:nvCxnSpPr>
        <p:spPr>
          <a:xfrm flipV="1">
            <a:off x="5678547" y="3103688"/>
            <a:ext cx="239965" cy="1240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A3EF5B-2920-E921-763C-783FEFCA1ECF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6823723" y="2894138"/>
            <a:ext cx="924213" cy="3572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6145813" y="3251359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20E356-3BCF-1548-5CDB-920561AD5F8C}"/>
              </a:ext>
            </a:extLst>
          </p:cNvPr>
          <p:cNvCxnSpPr>
            <a:cxnSpLocks/>
            <a:stCxn id="14" idx="1"/>
            <a:endCxn id="24" idx="2"/>
          </p:cNvCxnSpPr>
          <p:nvPr/>
        </p:nvCxnSpPr>
        <p:spPr>
          <a:xfrm flipH="1" flipV="1">
            <a:off x="5918512" y="3103688"/>
            <a:ext cx="227301" cy="398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9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1813</TotalTime>
  <Words>78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65</cp:revision>
  <dcterms:created xsi:type="dcterms:W3CDTF">2019-01-19T02:12:54Z</dcterms:created>
  <dcterms:modified xsi:type="dcterms:W3CDTF">2023-09-15T03:37:55Z</dcterms:modified>
</cp:coreProperties>
</file>