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7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1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0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2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3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F5A3-5F79-614E-A502-D4968C7ECDD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0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61EE-5D9E-1A01-8383-31651ED64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for Everybody</a:t>
            </a:r>
            <a:br>
              <a:rPr lang="en-US" dirty="0"/>
            </a:br>
            <a:r>
              <a:rPr lang="en-US" dirty="0"/>
              <a:t>Django 4.2 Update</a:t>
            </a:r>
            <a:br>
              <a:rPr lang="en-US" dirty="0"/>
            </a:br>
            <a:r>
              <a:rPr lang="en-US" dirty="0"/>
              <a:t>Summer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3CF5A-EC58-0509-E939-4ACCCC350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Severance</a:t>
            </a:r>
          </a:p>
          <a:p>
            <a:r>
              <a:rPr lang="en-US" dirty="0"/>
              <a:t>University of Michigan</a:t>
            </a:r>
          </a:p>
          <a:p>
            <a:r>
              <a:rPr lang="en-US" dirty="0"/>
              <a:t>School </a:t>
            </a:r>
            <a:r>
              <a:rPr lang="en-US"/>
              <a:t>of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ECC5-8A36-1C3B-7A18-737BF8B8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43B7-A2CD-9885-04F5-A828ECEF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Summer 2021 – Django 3.0</a:t>
            </a:r>
          </a:p>
          <a:p>
            <a:r>
              <a:rPr lang="en-US" dirty="0"/>
              <a:t>Summer 2022 – Django 4.0</a:t>
            </a:r>
          </a:p>
          <a:p>
            <a:r>
              <a:rPr lang="en-US" dirty="0"/>
              <a:t>Summer 2023 – Django 4.2 (LTS – through 2026)</a:t>
            </a:r>
          </a:p>
          <a:p>
            <a:pPr lvl="1"/>
            <a:r>
              <a:rPr lang="en-US" dirty="0"/>
              <a:t>Also move from Bootstrap 3 to Bootstrap 5</a:t>
            </a:r>
          </a:p>
          <a:p>
            <a:r>
              <a:rPr lang="en-US" dirty="0"/>
              <a:t>Summer 2026 – Django 5.2 ???</a:t>
            </a:r>
          </a:p>
        </p:txBody>
      </p:sp>
    </p:spTree>
    <p:extLst>
      <p:ext uri="{BB962C8B-B14F-4D97-AF65-F5344CB8AC3E}">
        <p14:creationId xmlns:p14="http://schemas.microsoft.com/office/powerpoint/2010/main" val="328378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E8D9-5E07-EE40-072F-46CEE6AC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Changes In a New Django 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F5C8-B41A-7373-B807-EFE67D56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have not been too many breaking changes From version 2 through version 4</a:t>
            </a:r>
          </a:p>
          <a:p>
            <a:r>
              <a:rPr lang="en-US" dirty="0"/>
              <a:t>Must keep up with versions of Python</a:t>
            </a:r>
          </a:p>
          <a:p>
            <a:r>
              <a:rPr lang="en-US" dirty="0"/>
              <a:t>Adding asynchronous support – improve performance</a:t>
            </a:r>
          </a:p>
          <a:p>
            <a:pPr lvl="1"/>
            <a:r>
              <a:rPr lang="en-US" dirty="0"/>
              <a:t>WGSI – Web Server Gateway Interface (classic single threaded application)</a:t>
            </a:r>
          </a:p>
          <a:p>
            <a:pPr lvl="1"/>
            <a:r>
              <a:rPr lang="en-US" dirty="0"/>
              <a:t>AGSI – Asynchronous Server Gateway Interface – async / await in Python 3.5</a:t>
            </a:r>
          </a:p>
          <a:p>
            <a:r>
              <a:rPr lang="en-US" dirty="0"/>
              <a:t>PythonAnywhere only supports WGSI (currently) so we are insulated from much of the latest improvements</a:t>
            </a:r>
          </a:p>
        </p:txBody>
      </p:sp>
    </p:spTree>
    <p:extLst>
      <p:ext uri="{BB962C8B-B14F-4D97-AF65-F5344CB8AC3E}">
        <p14:creationId xmlns:p14="http://schemas.microsoft.com/office/powerpoint/2010/main" val="71951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0613-82EE-4F39-6E6B-DF200979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in DJ4E Course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7D9F-A90A-DED3-47CA-82BCE30E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Assignment</a:t>
            </a:r>
          </a:p>
          <a:p>
            <a:pPr lvl="1"/>
            <a:r>
              <a:rPr lang="en-US" dirty="0"/>
              <a:t>Makes a virtual environment, choosing a Python version, Django version, and installing a set of library software (dependencies) needed for our applications</a:t>
            </a:r>
          </a:p>
          <a:p>
            <a:pPr lvl="1"/>
            <a:r>
              <a:rPr lang="en-US" dirty="0"/>
              <a:t>Generally you complete the rest of the assignments using the same Django version that you started with</a:t>
            </a:r>
          </a:p>
        </p:txBody>
      </p:sp>
    </p:spTree>
    <p:extLst>
      <p:ext uri="{BB962C8B-B14F-4D97-AF65-F5344CB8AC3E}">
        <p14:creationId xmlns:p14="http://schemas.microsoft.com/office/powerpoint/2010/main" val="230934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0613-82EE-4F39-6E6B-DF200979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in DJ4E Course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7D9F-A90A-DED3-47CA-82BCE30E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Ads1 Assignment</a:t>
            </a:r>
          </a:p>
          <a:p>
            <a:pPr lvl="1"/>
            <a:r>
              <a:rPr lang="en-US" dirty="0"/>
              <a:t>You pull in a lot of code from my dj4e-samples repository</a:t>
            </a:r>
          </a:p>
          <a:p>
            <a:pPr lvl="1"/>
            <a:r>
              <a:rPr lang="en-US" dirty="0"/>
              <a:t>I recommend </a:t>
            </a:r>
            <a:r>
              <a:rPr lang="en-US" u="sng" dirty="0"/>
              <a:t>not changing </a:t>
            </a:r>
            <a:r>
              <a:rPr lang="en-US" dirty="0"/>
              <a:t>Django versions at this point – just finish the course with Django 4.0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Important: You need to use the right version of my dj4e-samples that corresponds to your Django version</a:t>
            </a:r>
          </a:p>
          <a:p>
            <a:pPr lvl="1"/>
            <a:r>
              <a:rPr lang="en-US" dirty="0"/>
              <a:t>This is all documented in the assignment description</a:t>
            </a:r>
          </a:p>
          <a:p>
            <a:pPr lvl="1"/>
            <a:r>
              <a:rPr lang="en-US" dirty="0"/>
              <a:t>Also the Crispy Forms that we use in the assignment changed how it is configured in </a:t>
            </a:r>
            <a:r>
              <a:rPr lang="en-US" dirty="0" err="1"/>
              <a:t>settings.py</a:t>
            </a:r>
            <a:r>
              <a:rPr lang="en-US" dirty="0"/>
              <a:t> between Django 4.0 and Django 4.2</a:t>
            </a:r>
          </a:p>
        </p:txBody>
      </p:sp>
    </p:spTree>
    <p:extLst>
      <p:ext uri="{BB962C8B-B14F-4D97-AF65-F5344CB8AC3E}">
        <p14:creationId xmlns:p14="http://schemas.microsoft.com/office/powerpoint/2010/main" val="257130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657D-D5F1-4A1C-5ADA-1D039DD6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8EE0-60B9-1AE0-DB94-7A747923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Advancing versions from time to time is necessary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So far over three versions of Django it has not been too bad</a:t>
            </a:r>
          </a:p>
          <a:p>
            <a:r>
              <a:rPr lang="en-US" dirty="0">
                <a:sym typeface="Wingdings" pitchFamily="2" charset="2"/>
              </a:rPr>
              <a:t>The auto-graders in the course do not care what Django version you are using</a:t>
            </a:r>
          </a:p>
          <a:p>
            <a:r>
              <a:rPr lang="en-US" dirty="0">
                <a:sym typeface="Wingdings" pitchFamily="2" charset="2"/>
              </a:rPr>
              <a:t>The trickiest part is giving you both a Django 4.0 and Django 4.2 version of the dj4e-samples at the same time</a:t>
            </a:r>
          </a:p>
          <a:p>
            <a:pPr lvl="1"/>
            <a:r>
              <a:rPr lang="en-US" dirty="0">
                <a:sym typeface="Wingdings" pitchFamily="2" charset="2"/>
              </a:rPr>
              <a:t>I did this using a git branch  (instructions in the Ads1 assignment)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0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</TotalTime>
  <Words>343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Django for Everybody Django 4.2 Update Summer 2023</vt:lpstr>
      <vt:lpstr>Summer Updates</vt:lpstr>
      <vt:lpstr>What Changes In a New Django Release?</vt:lpstr>
      <vt:lpstr>Milestones in DJ4E Course 1</vt:lpstr>
      <vt:lpstr>Milestones in DJ4E Course 3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for Everybody Django 4.2 Update</dc:title>
  <dc:creator>Severance, Charles</dc:creator>
  <cp:lastModifiedBy>Severance, Charles</cp:lastModifiedBy>
  <cp:revision>2</cp:revision>
  <dcterms:created xsi:type="dcterms:W3CDTF">2023-08-17T01:59:17Z</dcterms:created>
  <dcterms:modified xsi:type="dcterms:W3CDTF">2023-08-17T02:22:34Z</dcterms:modified>
</cp:coreProperties>
</file>