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0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64379" y="2377302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845270"/>
            <a:ext cx="816324" cy="27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" idx="1"/>
            <a:endCxn id="24" idx="3"/>
          </p:cNvCxnSpPr>
          <p:nvPr/>
        </p:nvCxnSpPr>
        <p:spPr>
          <a:xfrm flipH="1">
            <a:off x="6572934" y="2635720"/>
            <a:ext cx="491445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64090" y="258685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cxnSpLocks/>
            <a:stCxn id="49" idx="0"/>
            <a:endCxn id="14" idx="2"/>
          </p:cNvCxnSpPr>
          <p:nvPr/>
        </p:nvCxnSpPr>
        <p:spPr>
          <a:xfrm flipV="1">
            <a:off x="5678547" y="3753045"/>
            <a:ext cx="1145176" cy="590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FA325-B641-158C-03B7-A07C742056F7}"/>
              </a:ext>
            </a:extLst>
          </p:cNvPr>
          <p:cNvCxnSpPr>
            <a:cxnSpLocks/>
            <a:stCxn id="49" idx="0"/>
            <a:endCxn id="24" idx="2"/>
          </p:cNvCxnSpPr>
          <p:nvPr/>
        </p:nvCxnSpPr>
        <p:spPr>
          <a:xfrm flipV="1">
            <a:off x="5678547" y="3103688"/>
            <a:ext cx="239965" cy="1240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A3EF5B-2920-E921-763C-783FEFCA1EC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823723" y="2894138"/>
            <a:ext cx="924213" cy="35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45813" y="325135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0E356-3BCF-1548-5CDB-920561AD5F8C}"/>
              </a:ext>
            </a:extLst>
          </p:cNvPr>
          <p:cNvCxnSpPr>
            <a:cxnSpLocks/>
            <a:stCxn id="14" idx="1"/>
            <a:endCxn id="24" idx="2"/>
          </p:cNvCxnSpPr>
          <p:nvPr/>
        </p:nvCxnSpPr>
        <p:spPr>
          <a:xfrm flipH="1" flipV="1">
            <a:off x="5918512" y="3103688"/>
            <a:ext cx="227301" cy="398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2100</TotalTime>
  <Words>78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66</cp:revision>
  <dcterms:created xsi:type="dcterms:W3CDTF">2019-01-19T02:12:54Z</dcterms:created>
  <dcterms:modified xsi:type="dcterms:W3CDTF">2023-09-29T18:47:04Z</dcterms:modified>
</cp:coreProperties>
</file>