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/>
    <p:restoredTop sz="93762"/>
  </p:normalViewPr>
  <p:slideViewPr>
    <p:cSldViewPr snapToGrid="0" snapToObjects="1">
      <p:cViewPr>
        <p:scale>
          <a:sx n="100" d="100"/>
          <a:sy n="100" d="100"/>
        </p:scale>
        <p:origin x="328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12EE-1204-FC4E-9F3E-7EC466D4CB1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9AE78-965F-7046-8808-85FF0FF2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5CC8-F11C-E54D-B672-4D29556D179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8527-E2F5-BD4C-9C8D-8AFE8CF3C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4" y="2464054"/>
            <a:ext cx="1453837" cy="1472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1280" y="853440"/>
            <a:ext cx="1082040" cy="375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Firefox</a:t>
            </a:r>
          </a:p>
          <a:p>
            <a:pPr algn="ctr"/>
            <a:r>
              <a:rPr lang="en-US" dirty="0" smtClean="0"/>
              <a:t>Chrome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7341" y="2999105"/>
            <a:ext cx="1584960" cy="1650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dj4e.com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56320" y="853440"/>
            <a:ext cx="2804160" cy="379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PythonAnywhere</a:t>
            </a:r>
          </a:p>
          <a:p>
            <a:pPr algn="ctr"/>
            <a:r>
              <a:rPr lang="en-US" dirty="0" smtClean="0"/>
              <a:t>crud.dj4e.com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703320" y="1203960"/>
            <a:ext cx="4953000" cy="929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Develop/Test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6957060" y="3100578"/>
            <a:ext cx="1699260" cy="99060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02368" y="3227578"/>
            <a:ext cx="1670685" cy="990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87341" y="5156200"/>
            <a:ext cx="1584960" cy="8255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Gradebook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007100" y="4649851"/>
            <a:ext cx="381000" cy="506349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5</cp:revision>
  <dcterms:created xsi:type="dcterms:W3CDTF">2021-01-27T04:13:24Z</dcterms:created>
  <dcterms:modified xsi:type="dcterms:W3CDTF">2021-01-27T04:22:22Z</dcterms:modified>
</cp:coreProperties>
</file>