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256" r:id="rId2"/>
    <p:sldId id="285" r:id="rId3"/>
    <p:sldId id="257" r:id="rId4"/>
    <p:sldId id="286" r:id="rId5"/>
    <p:sldId id="258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BF34807-5449-AD40-AC80-FFC1F6E974E2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3CF720-791E-EE4B-981A-734030D17B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634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4096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91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977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58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918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704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59014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381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23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333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05F5A3-5F79-614E-A502-D4968C7ECDD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427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05F5A3-5F79-614E-A502-D4968C7ECDD3}" type="datetimeFigureOut">
              <a:rPr lang="en-US" smtClean="0"/>
              <a:t>9/12/23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E66A68-4393-FD4E-B062-56D0CC687A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000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E61EE-5D9E-1A01-8383-31651ED648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Django for Everybody</a:t>
            </a:r>
            <a:br>
              <a:rPr lang="en-US" dirty="0"/>
            </a:br>
            <a:r>
              <a:rPr lang="en-US" dirty="0"/>
              <a:t>Removing jQuery</a:t>
            </a:r>
            <a:br>
              <a:rPr lang="en-US" dirty="0"/>
            </a:br>
            <a:r>
              <a:rPr lang="en-US" dirty="0"/>
              <a:t>Summer 2023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33CF5A-EC58-0509-E939-4ACCCC35011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Charles Severance</a:t>
            </a:r>
          </a:p>
          <a:p>
            <a:r>
              <a:rPr lang="en-US" dirty="0"/>
              <a:t>University of Michigan</a:t>
            </a:r>
          </a:p>
          <a:p>
            <a:r>
              <a:rPr lang="en-US" dirty="0"/>
              <a:t>School </a:t>
            </a:r>
            <a:r>
              <a:rPr lang="en-US"/>
              <a:t>of Information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416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>
            <a:extLst>
              <a:ext uri="{FF2B5EF4-FFF2-40B4-BE49-F238E27FC236}">
                <a16:creationId xmlns:a16="http://schemas.microsoft.com/office/drawing/2014/main" id="{A48853BA-0E60-11D0-706C-BE7BF8BC91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65718" y="179917"/>
            <a:ext cx="4658783" cy="1725083"/>
          </a:xfrm>
        </p:spPr>
        <p:txBody>
          <a:bodyPr/>
          <a:lstStyle/>
          <a:p>
            <a:pPr eaLnBrk="1"/>
            <a:r>
              <a:rPr lang="en-US" altLang="en-US" sz="5467">
                <a:solidFill>
                  <a:srgbClr val="FFCC66"/>
                </a:solidFill>
              </a:rPr>
              <a:t>John Resig</a:t>
            </a:r>
            <a:endParaRPr lang="en-US" altLang="en-US">
              <a:solidFill>
                <a:srgbClr val="FFCC66"/>
              </a:solidFill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BF92419D-DB14-0987-1CE7-CB88C44A9B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5717" y="1953684"/>
            <a:ext cx="5687483" cy="4275667"/>
          </a:xfrm>
        </p:spPr>
        <p:txBody>
          <a:bodyPr>
            <a:normAutofit lnSpcReduction="10000"/>
          </a:bodyPr>
          <a:lstStyle/>
          <a:p>
            <a:pPr marL="560903" indent="-400041">
              <a:spcBef>
                <a:spcPts val="2633"/>
              </a:spcBef>
              <a:buSzPct val="171000"/>
              <a:buFontTx/>
              <a:buChar char="•"/>
            </a:pPr>
            <a:r>
              <a:rPr lang="en-US" altLang="en-US" dirty="0"/>
              <a:t>Started jQuery in 2005 to make his web development projects easier</a:t>
            </a:r>
          </a:p>
          <a:p>
            <a:pPr marL="461422" lvl="1" indent="0">
              <a:spcBef>
                <a:spcPts val="2633"/>
              </a:spcBef>
              <a:buSzPct val="171000"/>
            </a:pPr>
            <a:r>
              <a:rPr lang="en-US" altLang="en-US" dirty="0">
                <a:ea typeface="Gill Sans" panose="020B0502020104020203" pitchFamily="34" charset="-79"/>
              </a:rPr>
              <a:t> -  Elegant way to select DOM elements</a:t>
            </a:r>
          </a:p>
          <a:p>
            <a:pPr marL="461422" lvl="1" indent="0">
              <a:spcBef>
                <a:spcPts val="2633"/>
              </a:spcBef>
              <a:buSzPct val="171000"/>
            </a:pPr>
            <a:r>
              <a:rPr lang="en-US" altLang="en-US" dirty="0">
                <a:ea typeface="Gill Sans" panose="020B0502020104020203" pitchFamily="34" charset="-79"/>
              </a:rPr>
              <a:t> -  Clean way to register events</a:t>
            </a:r>
          </a:p>
          <a:p>
            <a:pPr marL="560903" indent="-400041">
              <a:spcBef>
                <a:spcPts val="2633"/>
              </a:spcBef>
              <a:buSzPct val="171000"/>
              <a:buFontTx/>
              <a:buChar char="•"/>
            </a:pPr>
            <a:r>
              <a:rPr lang="en-US" altLang="en-US" dirty="0"/>
              <a:t>Released in 2006</a:t>
            </a:r>
          </a:p>
          <a:p>
            <a:pPr marL="560903" indent="-400041">
              <a:spcBef>
                <a:spcPts val="2633"/>
              </a:spcBef>
              <a:buSzPct val="171000"/>
              <a:buFontTx/>
              <a:buChar char="•"/>
            </a:pPr>
            <a:r>
              <a:rPr lang="en-US" altLang="en-US" dirty="0"/>
              <a:t>Works at Khan Academy as the “Dean of Computer Science”</a:t>
            </a:r>
          </a:p>
        </p:txBody>
      </p:sp>
      <p:pic>
        <p:nvPicPr>
          <p:cNvPr id="24579" name="Picture 3" descr="Untitled.png">
            <a:extLst>
              <a:ext uri="{FF2B5EF4-FFF2-40B4-BE49-F238E27FC236}">
                <a16:creationId xmlns:a16="http://schemas.microsoft.com/office/drawing/2014/main" id="{F458A742-0A4A-C2F7-D80B-EA6FB22C4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8951" y="1200151"/>
            <a:ext cx="5046133" cy="4400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6ECC5-8A36-1C3B-7A18-737BF8B8E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Summer 2023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6643B7-A2CD-9885-04F5-A828ECEFBB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Django 4.0 -&gt; Django 4.2 (LTS – through 2026)</a:t>
            </a:r>
          </a:p>
          <a:p>
            <a:r>
              <a:rPr lang="en-US" dirty="0"/>
              <a:t>Bootstrap 3 -&gt; Bootstrap 5</a:t>
            </a:r>
          </a:p>
          <a:p>
            <a:r>
              <a:rPr lang="en-US" dirty="0"/>
              <a:t>jQuery -&gt; Pure JavaScript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3786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669C-00BF-5DE5-7582-8746DF960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High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912A6-3E4C-096F-5BC9-9467B435F4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use either JavaScript *or* jQuery to do your assignments for a transition period</a:t>
            </a:r>
          </a:p>
          <a:p>
            <a:r>
              <a:rPr lang="en-US" dirty="0"/>
              <a:t>The auto graders do not check or look at your JavaScript code yet.</a:t>
            </a:r>
          </a:p>
          <a:p>
            <a:pPr lvl="1"/>
            <a:r>
              <a:rPr lang="en-US" dirty="0"/>
              <a:t>At least until June 2024</a:t>
            </a:r>
          </a:p>
          <a:p>
            <a:r>
              <a:rPr lang="en-US" dirty="0"/>
              <a:t>But the course lectures will be about JavaScript</a:t>
            </a:r>
          </a:p>
        </p:txBody>
      </p:sp>
    </p:spTree>
    <p:extLst>
      <p:ext uri="{BB962C8B-B14F-4D97-AF65-F5344CB8AC3E}">
        <p14:creationId xmlns:p14="http://schemas.microsoft.com/office/powerpoint/2010/main" val="2373742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FE8D9-5E07-EE40-072F-46CEE6AC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– Ads 1 through Ads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4F5C8-B41A-7373-B807-EFE67D566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Course 3 – Django features and libraries – Week 5</a:t>
            </a:r>
          </a:p>
          <a:p>
            <a:pPr lvl="1"/>
            <a:r>
              <a:rPr lang="en-US" dirty="0"/>
              <a:t>Ads1 Assignment does not have any JavaScript </a:t>
            </a:r>
          </a:p>
          <a:p>
            <a:pPr lvl="1"/>
            <a:r>
              <a:rPr lang="en-US" dirty="0"/>
              <a:t>Ads1 *does* copy a bunch of code form the DJ4E-samples that includes navigation, etc.</a:t>
            </a:r>
          </a:p>
          <a:p>
            <a:r>
              <a:rPr lang="en-US" dirty="0"/>
              <a:t>Course 4 – Covers the JavaScript language and has assignments that use JavaScript</a:t>
            </a:r>
          </a:p>
          <a:p>
            <a:pPr lvl="1"/>
            <a:r>
              <a:rPr lang="en-US" dirty="0"/>
              <a:t>Ads + Pictures – Uses JavaScript to show / hide the overlay (Week 2)</a:t>
            </a:r>
          </a:p>
          <a:p>
            <a:pPr lvl="1"/>
            <a:r>
              <a:rPr lang="en-US" dirty="0"/>
              <a:t>Replacement material – JavaScript and the Browser (Week 3)</a:t>
            </a:r>
          </a:p>
          <a:p>
            <a:pPr lvl="1"/>
            <a:r>
              <a:rPr lang="en-US" dirty="0"/>
              <a:t>JSON / AJAX – Uses JavaScript for the requests from the browser (Week 4)</a:t>
            </a:r>
          </a:p>
        </p:txBody>
      </p:sp>
    </p:spTree>
    <p:extLst>
      <p:ext uri="{BB962C8B-B14F-4D97-AF65-F5344CB8AC3E}">
        <p14:creationId xmlns:p14="http://schemas.microsoft.com/office/powerpoint/2010/main" val="719512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E0613-82EE-4F39-6E6B-DF200979F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During the Transition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E7D9F-A90A-DED3-47CA-82BCE30EEA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help if you fall into a crevasse between versions</a:t>
            </a:r>
          </a:p>
          <a:p>
            <a:pPr lvl="1"/>
            <a:r>
              <a:rPr lang="en-US" dirty="0"/>
              <a:t>Django 4.0 / Django 4.2</a:t>
            </a:r>
          </a:p>
          <a:p>
            <a:pPr lvl="1"/>
            <a:r>
              <a:rPr lang="en-US" dirty="0"/>
              <a:t>JavaScript / jQuery</a:t>
            </a:r>
          </a:p>
          <a:p>
            <a:r>
              <a:rPr lang="en-US" dirty="0"/>
              <a:t>The </a:t>
            </a:r>
            <a:r>
              <a:rPr lang="en-US" dirty="0" err="1"/>
              <a:t>autograders</a:t>
            </a:r>
            <a:r>
              <a:rPr lang="en-US" dirty="0"/>
              <a:t> will not be the problem</a:t>
            </a:r>
          </a:p>
          <a:p>
            <a:r>
              <a:rPr lang="en-US" dirty="0"/>
              <a:t>If your code works, it will pass the </a:t>
            </a:r>
            <a:r>
              <a:rPr lang="en-US" dirty="0" err="1"/>
              <a:t>autograders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348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C657D-D5F1-4A1C-5ADA-1D039DD6E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58EE0-60B9-1AE0-DB94-7A7479238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Thanks so much to jQuery and John </a:t>
            </a:r>
            <a:r>
              <a:rPr lang="en-US" dirty="0" err="1"/>
              <a:t>Resig</a:t>
            </a:r>
            <a:endParaRPr lang="en-US" dirty="0"/>
          </a:p>
          <a:p>
            <a:pPr lvl="1"/>
            <a:r>
              <a:rPr lang="en-US" dirty="0"/>
              <a:t>From 2006 to present they made in-the-browser development portable</a:t>
            </a:r>
          </a:p>
          <a:p>
            <a:pPr lvl="1"/>
            <a:r>
              <a:rPr lang="en-US" dirty="0">
                <a:sym typeface="Wingdings" pitchFamily="2" charset="2"/>
              </a:rPr>
              <a:t>It gave JavaScript time to build enough portable features to achieve parity</a:t>
            </a:r>
          </a:p>
          <a:p>
            <a:r>
              <a:rPr lang="en-US" dirty="0">
                <a:sym typeface="Wingdings" pitchFamily="2" charset="2"/>
              </a:rPr>
              <a:t>I kept jQuery in Web Applications for Everybody (PHP) if you really want to learn it </a:t>
            </a:r>
          </a:p>
          <a:p>
            <a:endParaRPr lang="en-US" dirty="0">
              <a:sym typeface="Wingdings" pitchFamily="2" charset="2"/>
            </a:endParaRPr>
          </a:p>
          <a:p>
            <a:r>
              <a:rPr lang="en-US" dirty="0">
                <a:sym typeface="Wingdings" pitchFamily="2" charset="2"/>
              </a:rPr>
              <a:t>I already miss jQuery's simplicity – but having things built into the browser </a:t>
            </a:r>
            <a:r>
              <a:rPr lang="en-US">
                <a:sym typeface="Wingdings" pitchFamily="2" charset="2"/>
              </a:rPr>
              <a:t>is "the way"</a:t>
            </a:r>
            <a:endParaRPr lang="en-US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67704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87</TotalTime>
  <Words>335</Words>
  <Application>Microsoft Macintosh PowerPoint</Application>
  <PresentationFormat>Widescreen</PresentationFormat>
  <Paragraphs>41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Django for Everybody Removing jQuery Summer 2023</vt:lpstr>
      <vt:lpstr>John Resig</vt:lpstr>
      <vt:lpstr>Summer 2023 Updates</vt:lpstr>
      <vt:lpstr>High Level</vt:lpstr>
      <vt:lpstr>JavaScript – Ads 1 through Ads 4</vt:lpstr>
      <vt:lpstr>During the Transition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Django for Everybody Django 4.2 Update</dc:title>
  <dc:creator>Severance, Charles</dc:creator>
  <cp:lastModifiedBy>Severance, Charles</cp:lastModifiedBy>
  <cp:revision>4</cp:revision>
  <dcterms:created xsi:type="dcterms:W3CDTF">2023-08-17T01:59:17Z</dcterms:created>
  <dcterms:modified xsi:type="dcterms:W3CDTF">2023-09-12T15:07:48Z</dcterms:modified>
</cp:coreProperties>
</file>