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7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90056" y="2875619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1"/>
            <a:endCxn id="67" idx="3"/>
          </p:cNvCxnSpPr>
          <p:nvPr/>
        </p:nvCxnSpPr>
        <p:spPr>
          <a:xfrm flipH="1">
            <a:off x="7533874" y="2475348"/>
            <a:ext cx="1891819" cy="68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0" idx="1"/>
            <a:endCxn id="67" idx="3"/>
          </p:cNvCxnSpPr>
          <p:nvPr/>
        </p:nvCxnSpPr>
        <p:spPr>
          <a:xfrm flipH="1">
            <a:off x="7533874" y="3134037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1" idx="1"/>
            <a:endCxn id="67" idx="3"/>
          </p:cNvCxnSpPr>
          <p:nvPr/>
        </p:nvCxnSpPr>
        <p:spPr>
          <a:xfrm flipH="1" flipV="1">
            <a:off x="7533874" y="3164066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425693" y="2216930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8559853" y="3436533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182854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0" idx="2"/>
          </p:cNvCxnSpPr>
          <p:nvPr/>
        </p:nvCxnSpPr>
        <p:spPr>
          <a:xfrm flipV="1">
            <a:off x="8764655" y="3938219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9915673" y="3392455"/>
            <a:ext cx="957940" cy="259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V="1">
            <a:off x="9237763" y="2733766"/>
            <a:ext cx="842352" cy="702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+Middle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471825"/>
            <a:ext cx="2174870" cy="649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urls.py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22636" y="2213407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urls.py</a:t>
            </a:r>
          </a:p>
        </p:txBody>
      </p:sp>
      <p:cxnSp>
        <p:nvCxnSpPr>
          <p:cNvPr id="45" name="Straight Arrow Connector 44"/>
          <p:cNvCxnSpPr>
            <a:endCxn id="14" idx="2"/>
          </p:cNvCxnSpPr>
          <p:nvPr/>
        </p:nvCxnSpPr>
        <p:spPr>
          <a:xfrm flipV="1">
            <a:off x="5678547" y="3895355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78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64</cp:revision>
  <dcterms:created xsi:type="dcterms:W3CDTF">2019-01-19T02:12:54Z</dcterms:created>
  <dcterms:modified xsi:type="dcterms:W3CDTF">2023-09-08T14:21:14Z</dcterms:modified>
</cp:coreProperties>
</file>