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4"/>
    <p:restoredTop sz="94586"/>
  </p:normalViewPr>
  <p:slideViewPr>
    <p:cSldViewPr snapToGrid="0" snapToObjects="1">
      <p:cViewPr varScale="1">
        <p:scale>
          <a:sx n="80" d="100"/>
          <a:sy n="80" d="100"/>
        </p:scale>
        <p:origin x="22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A1BA6C-C878-1A14-6E63-29A21B881612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5112A3-42B8-F19B-940E-C5BB9161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61507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+Middle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64379" y="2377302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845270"/>
            <a:ext cx="816324" cy="27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" idx="1"/>
            <a:endCxn id="24" idx="3"/>
          </p:cNvCxnSpPr>
          <p:nvPr/>
        </p:nvCxnSpPr>
        <p:spPr>
          <a:xfrm flipH="1">
            <a:off x="6572934" y="2635720"/>
            <a:ext cx="491445" cy="209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urls.py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64090" y="258685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urls.py</a:t>
            </a:r>
          </a:p>
        </p:txBody>
      </p:sp>
      <p:cxnSp>
        <p:nvCxnSpPr>
          <p:cNvPr id="45" name="Straight Arrow Connector 44"/>
          <p:cNvCxnSpPr>
            <a:cxnSpLocks/>
            <a:stCxn id="49" idx="0"/>
            <a:endCxn id="14" idx="2"/>
          </p:cNvCxnSpPr>
          <p:nvPr/>
        </p:nvCxnSpPr>
        <p:spPr>
          <a:xfrm flipV="1">
            <a:off x="5678547" y="3753045"/>
            <a:ext cx="1145176" cy="590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FA325-B641-158C-03B7-A07C742056F7}"/>
              </a:ext>
            </a:extLst>
          </p:cNvPr>
          <p:cNvCxnSpPr>
            <a:cxnSpLocks/>
            <a:stCxn id="49" idx="0"/>
            <a:endCxn id="24" idx="2"/>
          </p:cNvCxnSpPr>
          <p:nvPr/>
        </p:nvCxnSpPr>
        <p:spPr>
          <a:xfrm flipV="1">
            <a:off x="5678547" y="3103688"/>
            <a:ext cx="239965" cy="1240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A3EF5B-2920-E921-763C-783FEFCA1EC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823723" y="2894138"/>
            <a:ext cx="924213" cy="357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145813" y="325135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0E356-3BCF-1548-5CDB-920561AD5F8C}"/>
              </a:ext>
            </a:extLst>
          </p:cNvPr>
          <p:cNvCxnSpPr>
            <a:cxnSpLocks/>
            <a:stCxn id="14" idx="1"/>
            <a:endCxn id="24" idx="2"/>
          </p:cNvCxnSpPr>
          <p:nvPr/>
        </p:nvCxnSpPr>
        <p:spPr>
          <a:xfrm flipH="1" flipV="1">
            <a:off x="5918512" y="3103688"/>
            <a:ext cx="227301" cy="398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</TotalTime>
  <Words>80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69</cp:revision>
  <dcterms:created xsi:type="dcterms:W3CDTF">2019-01-19T02:12:54Z</dcterms:created>
  <dcterms:modified xsi:type="dcterms:W3CDTF">2024-10-23T03:23:11Z</dcterms:modified>
</cp:coreProperties>
</file>