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61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8B774-EDB5-26EC-74D0-1AA16E39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mini_django</a:t>
            </a:r>
            <a:r>
              <a:rPr lang="en-US" dirty="0"/>
              <a:t>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1A93B-0580-911D-1094-935884127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endParaRPr lang="en-US" dirty="0"/>
          </a:p>
          <a:p>
            <a:r>
              <a:rPr lang="en-US" dirty="0"/>
              <a:t>https://www.dj4e.com/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97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048-9733-1FF0-6CC5-5B37D2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4E4C-3364-EF0B-3CD4-326FCC07D534}"/>
              </a:ext>
            </a:extLst>
          </p:cNvPr>
          <p:cNvSpPr txBox="1"/>
          <p:nvPr/>
        </p:nvSpPr>
        <p:spPr>
          <a:xfrm>
            <a:off x="638694" y="853471"/>
            <a:ext cx="10386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views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router(request: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print('==== Routing to path:',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request.path.startswith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('/dj4e')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views.dj4e(request)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'/js4e'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views.js4e(request)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'/broken'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views.broken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When all else fails send the 404 screen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"404",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 not find a view")</a:t>
            </a:r>
          </a:p>
        </p:txBody>
      </p:sp>
    </p:spTree>
    <p:extLst>
      <p:ext uri="{BB962C8B-B14F-4D97-AF65-F5344CB8AC3E}">
        <p14:creationId xmlns:p14="http://schemas.microsoft.com/office/powerpoint/2010/main" val="8155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4B95A-74E2-1125-981D-67FFA15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359C-7305-CB40-695B-BEC8D8AF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5643-34F0-1164-8ECA-D5857D6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5FE-8CE6-5D38-BB35-49F09DBC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makes web development simple by handling all of the complex details of the </a:t>
            </a:r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r>
              <a:rPr lang="en-US" dirty="0"/>
              <a:t>To use something, you must have a basic understanding of how it works and how your code fits *into* the framework</a:t>
            </a:r>
          </a:p>
          <a:p>
            <a:r>
              <a:rPr lang="en-US" dirty="0"/>
              <a:t>So we build the simplest possible "mini </a:t>
            </a:r>
            <a:r>
              <a:rPr lang="en-US" dirty="0" err="1"/>
              <a:t>django</a:t>
            </a:r>
            <a:r>
              <a:rPr lang="en-US" dirty="0"/>
              <a:t>" and explore it</a:t>
            </a:r>
          </a:p>
          <a:p>
            <a:r>
              <a:rPr lang="en-US" dirty="0"/>
              <a:t>We build both "mini </a:t>
            </a:r>
            <a:r>
              <a:rPr lang="en-US" dirty="0" err="1"/>
              <a:t>django</a:t>
            </a:r>
            <a:r>
              <a:rPr lang="en-US" dirty="0"/>
              <a:t>" and use it as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5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EE-B509-97BC-8B08-6F40B0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DAE-911C-2ECF-524F-E28FC382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110"/>
          </a:xfrm>
        </p:spPr>
        <p:txBody>
          <a:bodyPr/>
          <a:lstStyle/>
          <a:p>
            <a:r>
              <a:rPr lang="en-US" dirty="0"/>
              <a:t>First start to read and understand the documentation that describes the HTTP protocol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/doc/html/rfc7231</a:t>
            </a:r>
          </a:p>
          <a:p>
            <a:r>
              <a:rPr lang="en-US" dirty="0"/>
              <a:t>You need to read that and implement it before you write your first line of your web application or write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7BE5-AC15-3713-81C2-B791A17E762F}"/>
              </a:ext>
            </a:extLst>
          </p:cNvPr>
          <p:cNvSpPr txBox="1"/>
          <p:nvPr/>
        </p:nvSpPr>
        <p:spPr>
          <a:xfrm>
            <a:off x="1693224" y="4160672"/>
            <a:ext cx="940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hello(request: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("Hello, world.")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2657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8C-C8FF-21E0-2473-1DB3D26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(real)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DBDD-84C1-7FA0-CC58-C0EDA3E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takes a complex task and hides it behind an abstraction</a:t>
            </a:r>
          </a:p>
          <a:p>
            <a:r>
              <a:rPr lang="en-US" dirty="0"/>
              <a:t>You simply express the logic your application to run and "plug it in" to Django to create a web application</a:t>
            </a:r>
          </a:p>
          <a:p>
            <a:r>
              <a:rPr lang="en-US" dirty="0"/>
              <a:t>Django handles all the details</a:t>
            </a:r>
          </a:p>
          <a:p>
            <a:r>
              <a:rPr lang="en-US" dirty="0"/>
              <a:t>You do need to know how to write your code that will plug into Django</a:t>
            </a:r>
          </a:p>
          <a:p>
            <a:endParaRPr lang="en-US" dirty="0"/>
          </a:p>
          <a:p>
            <a:r>
              <a:rPr lang="en-US" dirty="0"/>
              <a:t>If we can understand </a:t>
            </a:r>
            <a:r>
              <a:rPr lang="en-US" dirty="0" err="1"/>
              <a:t>mini_django</a:t>
            </a:r>
            <a:r>
              <a:rPr lang="en-US" dirty="0"/>
              <a:t> we will (hopefully) better understand "real Django"</a:t>
            </a:r>
          </a:p>
        </p:txBody>
      </p:sp>
    </p:spTree>
    <p:extLst>
      <p:ext uri="{BB962C8B-B14F-4D97-AF65-F5344CB8AC3E}">
        <p14:creationId xmlns:p14="http://schemas.microsoft.com/office/powerpoint/2010/main" val="1181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6EE01-9343-E1B3-E425-679DC3AFE6B6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765-7E7F-ED6A-5EF8-6CF28E27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F2443-5D35-5C75-BB59-DE23DDF51908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2402E4AE-55B0-87D6-BDEC-9D4E222DE88D}"/>
              </a:ext>
            </a:extLst>
          </p:cNvPr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AA070-FD86-CC4A-9BEE-E9C30D5EF4D2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35B96B8-CE10-DFBF-480B-2C8FA3CEE383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25690C-884C-65B6-0921-155966862085}"/>
              </a:ext>
            </a:extLst>
          </p:cNvPr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4FBD3F-B011-DB1F-ED61-BCFAC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AAA60-890C-1BEB-F707-25309278BA4D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71835F-8F94-7405-3963-3912CD858C12}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49E3D-374F-33DE-E5F7-1AA6032BF573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26F890-2D6A-4078-5CB2-77C771F62D4C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8DCB1F-3E07-CCF8-CB5D-658FC0007714}"/>
              </a:ext>
            </a:extLst>
          </p:cNvPr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9CD64-6DA9-886A-09EE-3726F9DB4642}"/>
              </a:ext>
            </a:extLst>
          </p:cNvPr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mini_django.py</a:t>
            </a:r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624DD23-75E7-CA23-8240-AF339C7FA40A}"/>
              </a:ext>
            </a:extLst>
          </p:cNvPr>
          <p:cNvSpPr/>
          <p:nvPr/>
        </p:nvSpPr>
        <p:spPr>
          <a:xfrm>
            <a:off x="6237873" y="364061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runserver.py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45492B8-9A55-DCE6-820E-7BD5FAACD496}"/>
              </a:ext>
            </a:extLst>
          </p:cNvPr>
          <p:cNvSpPr/>
          <p:nvPr/>
        </p:nvSpPr>
        <p:spPr>
          <a:xfrm>
            <a:off x="10114975" y="1875740"/>
            <a:ext cx="1308844" cy="12299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6F09C8-38BF-C056-A3F5-AD816CFD8A72}"/>
              </a:ext>
            </a:extLst>
          </p:cNvPr>
          <p:cNvCxnSpPr>
            <a:cxnSpLocks/>
          </p:cNvCxnSpPr>
          <p:nvPr/>
        </p:nvCxnSpPr>
        <p:spPr>
          <a:xfrm>
            <a:off x="8236307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90F959-BA63-D221-FAF7-6D60A6824C7C}"/>
              </a:ext>
            </a:extLst>
          </p:cNvPr>
          <p:cNvSpPr/>
          <p:nvPr/>
        </p:nvSpPr>
        <p:spPr>
          <a:xfrm>
            <a:off x="8698887" y="1919399"/>
            <a:ext cx="953508" cy="1286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05D54-A0F3-7E49-4882-161434041A1D}"/>
              </a:ext>
            </a:extLst>
          </p:cNvPr>
          <p:cNvCxnSpPr>
            <a:cxnSpLocks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674B8-3E97-F4D3-1D15-33D36933288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1AC2FA-B98E-DE56-E877-13C7584A285D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38EA2-B4BD-1BC5-3A3D-B1EA60473ABF}"/>
              </a:ext>
            </a:extLst>
          </p:cNvPr>
          <p:cNvSpPr/>
          <p:nvPr/>
        </p:nvSpPr>
        <p:spPr>
          <a:xfrm>
            <a:off x="6447196" y="1136871"/>
            <a:ext cx="1789111" cy="257839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httpServer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748DF-2A68-91A9-7600-720D4E0327E1}"/>
              </a:ext>
            </a:extLst>
          </p:cNvPr>
          <p:cNvCxnSpPr>
            <a:cxnSpLocks/>
          </p:cNvCxnSpPr>
          <p:nvPr/>
        </p:nvCxnSpPr>
        <p:spPr>
          <a:xfrm>
            <a:off x="9652395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C45AC-42E6-E8B0-809D-532073078676}"/>
              </a:ext>
            </a:extLst>
          </p:cNvPr>
          <p:cNvCxnSpPr>
            <a:cxnSpLocks/>
          </p:cNvCxnSpPr>
          <p:nvPr/>
        </p:nvCxnSpPr>
        <p:spPr>
          <a:xfrm flipH="1">
            <a:off x="8236307" y="2845372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B93BC-5717-16B8-0603-098206BE9390}"/>
              </a:ext>
            </a:extLst>
          </p:cNvPr>
          <p:cNvCxnSpPr>
            <a:cxnSpLocks/>
          </p:cNvCxnSpPr>
          <p:nvPr/>
        </p:nvCxnSpPr>
        <p:spPr>
          <a:xfrm flipH="1">
            <a:off x="9652395" y="2803061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6E91DE-0426-1C55-FF19-469410887510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9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04-F4A9-061B-24ED-C0931C4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mini_django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5BF-003E-917C-4D4B-18284061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runserver.py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/>
              <a:t>- loads </a:t>
            </a:r>
            <a:r>
              <a:rPr lang="en-US" dirty="0" err="1"/>
              <a:t>mini_django</a:t>
            </a:r>
            <a:r>
              <a:rPr lang="en-US" dirty="0"/>
              <a:t>, loads the path router in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starts the </a:t>
            </a:r>
            <a:r>
              <a:rPr lang="en-US" dirty="0" err="1">
                <a:solidFill>
                  <a:srgbClr val="FFFF00"/>
                </a:solidFill>
              </a:rPr>
              <a:t>httpServer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to listen on port 9000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mini_django.py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the web server</a:t>
            </a:r>
          </a:p>
          <a:p>
            <a:pPr lvl="1"/>
            <a:r>
              <a:rPr lang="en-US" dirty="0"/>
              <a:t>Listens for incoming HTTP requests</a:t>
            </a:r>
          </a:p>
          <a:p>
            <a:pPr lvl="1"/>
            <a:r>
              <a:rPr lang="en-US" dirty="0"/>
              <a:t>Parses incoming HTTP requests and passes them to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routing</a:t>
            </a:r>
          </a:p>
          <a:p>
            <a:pPr lvl="1"/>
            <a:r>
              <a:rPr lang="en-US" dirty="0"/>
              <a:t>Receives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r>
              <a:rPr lang="en-US" dirty="0"/>
              <a:t> objects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sends them back to the browser using HTTP</a:t>
            </a:r>
          </a:p>
          <a:p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looks at the path in the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object and chooses a view function</a:t>
            </a:r>
          </a:p>
          <a:p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functions that take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as input and produce an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6D8-E70C-D1F2-C11C-19A73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9183-0056-960A-FE21-4E6B6136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</a:t>
            </a:r>
            <a:r>
              <a:rPr lang="en-US" dirty="0" err="1"/>
              <a:t>github</a:t>
            </a:r>
            <a:r>
              <a:rPr lang="en-US" dirty="0"/>
              <a:t> into a folder using </a:t>
            </a:r>
            <a:r>
              <a:rPr lang="en-US" dirty="0">
                <a:solidFill>
                  <a:srgbClr val="FFFF00"/>
                </a:solidFill>
              </a:rPr>
              <a:t>git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zip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Follow the README instructions to install and run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runserver.py</a:t>
            </a:r>
            <a:endParaRPr lang="en-US" dirty="0"/>
          </a:p>
          <a:p>
            <a:pPr lvl="1"/>
            <a:r>
              <a:rPr lang="en-US" dirty="0"/>
              <a:t>Navigate to http</a:t>
            </a:r>
            <a:r>
              <a:rPr lang="en-US"/>
              <a:t>://localhost:9000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D795-5899-9019-EFC5-6AD19CA5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9AA-4B4E-146E-7043-D79C5D9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356F-E29E-F506-04ED-8253741B0082}"/>
              </a:ext>
            </a:extLst>
          </p:cNvPr>
          <p:cNvSpPr txBox="1"/>
          <p:nvPr/>
        </p:nvSpPr>
        <p:spPr>
          <a:xfrm>
            <a:off x="638694" y="853471"/>
            <a:ext cx="1052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root(req: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'text/html; charset=utf-8'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("&lt;!DOCTYPE html&gt;");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("&lt;html&gt;&lt;head&gt;&lt;/head&gt;&lt;body&gt;")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seems to be working!&lt;/p&gt;");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("&lt;p&gt;This is the page at the root path, try another path&lt;/p&gt;")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("&lt;p&gt;Try /dj4e /js4e /ca4e or /broken&lt;/p&gt;")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("&lt;/body&gt;&lt;/html&gt;")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7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799</Words>
  <Application>Microsoft Macintosh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mini_django web server</vt:lpstr>
      <vt:lpstr>Learning Objective </vt:lpstr>
      <vt:lpstr>Why Django?</vt:lpstr>
      <vt:lpstr>Understanding (real) Django</vt:lpstr>
      <vt:lpstr>PowerPoint Presentation</vt:lpstr>
      <vt:lpstr>PowerPoint Presentation</vt:lpstr>
      <vt:lpstr>Files in mini_django</vt:lpstr>
      <vt:lpstr>Getting Started</vt:lpstr>
      <vt:lpstr>views.py</vt:lpstr>
      <vt:lpstr>urls.py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76</cp:revision>
  <dcterms:created xsi:type="dcterms:W3CDTF">2019-01-19T02:12:54Z</dcterms:created>
  <dcterms:modified xsi:type="dcterms:W3CDTF">2025-01-02T16:14:47Z</dcterms:modified>
</cp:coreProperties>
</file>