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94"/>
  </p:normalViewPr>
  <p:slideViewPr>
    <p:cSldViewPr snapToGrid="0">
      <p:cViewPr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EC7-A6D6-121B-B614-03FD29644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8A43-6879-3C77-C277-9E6FF12F9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6D66-6196-B156-0CA9-9825C25E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A91E-A29D-FA35-5695-1CF83EF8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F3D4-5555-4130-F90D-4F4E4715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8A4D-E388-20AB-2DA9-73BC591A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84A6C-7353-E4B1-244B-5F0FBE26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547F-A5D7-3F90-C4E2-3071C2AA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7721-5D11-92C2-5460-6033424A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3DE2-B59D-1ACD-9EB8-504E6A41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1DE14-6040-57F6-CDF3-6A4F575E4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7BB5-1F4C-233E-8698-87169E39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4393C-3AA7-3A16-B7FD-9DF06321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1255-F6B2-E30B-3A20-7EF11CD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3C77-EF01-BEA6-CFB4-C154B382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72AB-3A31-0D59-5C8A-942A85F3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EE8B-2239-E1DD-03E9-70F580E0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0FC1-BB3C-C200-3348-0D019D33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0728-5AFE-F7FB-D122-C2EC3A04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6491-E6F5-F468-9DF5-208A10FF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5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C5EC-50C1-E48C-1C22-D979371D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9E1B-38D8-0B81-07AD-65B34E89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4E73-2C3B-5416-ED19-5B05F17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703C-50BD-0D19-039D-12509666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EC33F-7A01-BE4E-6135-6E7AB012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16B0-6FA9-3755-37C1-ED1CE714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DB9F-6C6D-AA27-CEFD-4482D4087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1B18C-15A1-25EF-4F6B-B962098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27B2A-8B28-741C-E4E6-63AA9BEE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7D77F-9CC5-029D-7AEA-54802FF1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BCE6-DE47-C2F4-782E-DD8A1634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06A9-32E0-AED8-C58D-E6BB452B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3AF7-8C88-F932-AB90-A4450F4A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C36E6-630B-1EF9-34BC-81EBD86C6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484CE-296F-6E4E-BD83-CF47D0496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598D2-F869-14E8-F2A8-005FA9370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AC6C0-503B-A22B-57ED-B78E1D07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1F34F-458F-AAE8-110D-EED93A07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F85FA-F5C8-F9DC-C5B9-32CB61F0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B807-432C-35D4-E4E2-EEE7E215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6B094-E8B1-5E29-8B59-CA878A94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CB124-04BB-4BE1-A590-FF5C1A70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A7D3-8A89-AE15-6942-0B7D3566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CA689-64A6-A478-3ED5-69FB360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46CC-425B-2E89-75A4-33E75734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E47A-34E7-8B7B-1405-0955222A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0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4D68-5905-F2B4-E7BA-FDD428D4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6B1C-37FE-3EE9-8AEB-036661F1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0E30-ABD3-F71A-48B5-050FBEFEC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EA3D-5D56-5621-3DAE-7E7F96D5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6E3B0-0F03-DB03-02A7-800FD69A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20E05-B58B-2234-FB8E-ABFA0ECB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20C6-C8EF-1DAB-8E49-0792E386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4EA58-A5F7-5BF8-13DD-2AA30FE4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E15D2-9AC8-77EE-642A-220ACD33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D4DE-0D9C-32CD-5E24-A2ABD744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768C0-753F-7D75-69A6-87B499F2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92F2E-EA2F-E2C7-BE99-C18F8117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F987E-FD70-BE45-AD4B-D1B26D34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9883-4241-CD4A-1225-E24F9845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815B-4E1C-AAC9-46A3-CDECD955E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112C0-1C15-1C40-8451-1BA75F09844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44C4-FC23-B0E6-2B13-1A923B4E5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C9C9-36D4-04E2-1B9A-DEF74848B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323A8-D8CB-8342-923F-AB95221E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A793-8A16-308D-3BFB-DF126C552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Django Applications on Python Anywhere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28182-71B5-3474-9817-D6B9EA9FB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27100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A224C-963D-14FF-8AF1-7692D5C85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51166-5B24-40F5-8A41-744A9D869F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tanding on the side of a road with a computer&#10;&#10;Description automatically generated">
            <a:extLst>
              <a:ext uri="{FF2B5EF4-FFF2-40B4-BE49-F238E27FC236}">
                <a16:creationId xmlns:a16="http://schemas.microsoft.com/office/drawing/2014/main" id="{162BBBE4-86D9-5E42-A6C1-856F2780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59" y="756540"/>
            <a:ext cx="8772375" cy="5671154"/>
          </a:xfrm>
          <a:prstGeom prst="rect">
            <a:avLst/>
          </a:prstGeom>
          <a:effectLst>
            <a:softEdge rad="178036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03172-947F-BA9C-730B-5472C43A773A}"/>
              </a:ext>
            </a:extLst>
          </p:cNvPr>
          <p:cNvSpPr txBox="1"/>
          <p:nvPr/>
        </p:nvSpPr>
        <p:spPr>
          <a:xfrm>
            <a:off x="411967" y="2447366"/>
            <a:ext cx="2365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Startup Failure</a:t>
            </a:r>
          </a:p>
        </p:txBody>
      </p:sp>
    </p:spTree>
    <p:extLst>
      <p:ext uri="{BB962C8B-B14F-4D97-AF65-F5344CB8AC3E}">
        <p14:creationId xmlns:p14="http://schemas.microsoft.com/office/powerpoint/2010/main" val="186805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536199-E329-37CF-D59D-2413D5AF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16" y="438884"/>
            <a:ext cx="10229393" cy="5961916"/>
          </a:xfrm>
          <a:prstGeom prst="rect">
            <a:avLst/>
          </a:prstGeom>
        </p:spPr>
      </p:pic>
      <p:pic>
        <p:nvPicPr>
          <p:cNvPr id="5" name="Picture 4" descr="A person standing on the side of a road with a computer&#10;&#10;Description automatically generated">
            <a:extLst>
              <a:ext uri="{FF2B5EF4-FFF2-40B4-BE49-F238E27FC236}">
                <a16:creationId xmlns:a16="http://schemas.microsoft.com/office/drawing/2014/main" id="{F79BA407-A3E3-71F6-C75B-8C217F9A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40" y="642061"/>
            <a:ext cx="3160805" cy="2043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0F8FD-3A8A-BE3C-E003-393D9551C1DF}"/>
              </a:ext>
            </a:extLst>
          </p:cNvPr>
          <p:cNvSpPr txBox="1"/>
          <p:nvPr/>
        </p:nvSpPr>
        <p:spPr>
          <a:xfrm>
            <a:off x="8401848" y="3881408"/>
            <a:ext cx="2571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Traceback</a:t>
            </a:r>
          </a:p>
          <a:p>
            <a:r>
              <a:rPr lang="en-US" sz="4000" dirty="0">
                <a:solidFill>
                  <a:srgbClr val="7030A0"/>
                </a:solidFill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7588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7FD-A7CF-737F-877B-E9AFFB5D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0DE5-555C-29CD-22B8-9AAA916C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Django applications won't reload</a:t>
            </a:r>
          </a:p>
          <a:p>
            <a:pPr lvl="1"/>
            <a:r>
              <a:rPr lang="en-US" dirty="0"/>
              <a:t>Something went wrong :(</a:t>
            </a:r>
          </a:p>
          <a:p>
            <a:r>
              <a:rPr lang="en-US" dirty="0"/>
              <a:t>Missing includes in files and other little yellow triangle problems</a:t>
            </a:r>
          </a:p>
          <a:p>
            <a:r>
              <a:rPr lang="en-US" dirty="0"/>
              <a:t>Database missing or migrations not yet run</a:t>
            </a:r>
          </a:p>
          <a:p>
            <a:r>
              <a:rPr lang="en-US" dirty="0"/>
              <a:t>Missing Template File</a:t>
            </a:r>
          </a:p>
          <a:p>
            <a:r>
              <a:rPr lang="en-US" dirty="0"/>
              <a:t>Cut and paste mistakes one tutorial to another</a:t>
            </a:r>
          </a:p>
          <a:p>
            <a:r>
              <a:rPr lang="en-US" dirty="0"/>
              <a:t>Adding when you should be replacing / updating</a:t>
            </a:r>
          </a:p>
        </p:txBody>
      </p:sp>
    </p:spTree>
    <p:extLst>
      <p:ext uri="{BB962C8B-B14F-4D97-AF65-F5344CB8AC3E}">
        <p14:creationId xmlns:p14="http://schemas.microsoft.com/office/powerpoint/2010/main" val="170801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4EF6-72E9-119D-A03B-2180ABBF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– Most Common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D6CE-2DBA-DADC-FC41-6D05FB77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made changes in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 and your application won't start, it is usually in your application and can be diagnosed with 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manage.py</a:t>
            </a:r>
            <a:r>
              <a:rPr lang="en-US" dirty="0"/>
              <a:t> check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1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564-B906-4F69-4479-58170F1B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– All the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F936-26B3-B867-F214-8C2B1662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once you are past the first assignment, these settings should never be changed.</a:t>
            </a:r>
          </a:p>
          <a:p>
            <a:r>
              <a:rPr lang="en-US" dirty="0"/>
              <a:t>If you start experimenting with changing things under the Web tab, you will generally break your application in a way that it is almost impossible to fix – sometimes you just need to make a new PythonAnywhere account and start from the beginning</a:t>
            </a:r>
          </a:p>
          <a:p>
            <a:r>
              <a:rPr lang="en-US" dirty="0"/>
              <a:t>Mostly we look at these things and don't change them unless they look very wrong – and usually with help from someone else.</a:t>
            </a:r>
          </a:p>
        </p:txBody>
      </p:sp>
    </p:spTree>
    <p:extLst>
      <p:ext uri="{BB962C8B-B14F-4D97-AF65-F5344CB8AC3E}">
        <p14:creationId xmlns:p14="http://schemas.microsoft.com/office/powerpoint/2010/main" val="17518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4A96-D4E8-8B8D-3797-44F3683D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Steps – Starts at the Web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8044-F4B3-25D2-2E07-34AE944F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DON'T CHANGE THESE FILES / SETTINGS</a:t>
            </a:r>
          </a:p>
          <a:p>
            <a:r>
              <a:rPr lang="en-US" dirty="0"/>
              <a:t>Source code: /home/dj4e/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/>
              <a:t>Working directory: /home/dj4e/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/>
              <a:t>Virtual Environment: /home/dj4e/.</a:t>
            </a:r>
            <a:r>
              <a:rPr lang="en-US" dirty="0" err="1"/>
              <a:t>virtualenvs</a:t>
            </a:r>
            <a:r>
              <a:rPr lang="en-US" dirty="0"/>
              <a:t>/django42</a:t>
            </a:r>
          </a:p>
          <a:p>
            <a:r>
              <a:rPr lang="en-US" dirty="0"/>
              <a:t>WGSI Configuration (PythonAnywhere's "python </a:t>
            </a:r>
            <a:r>
              <a:rPr lang="en-US" dirty="0" err="1"/>
              <a:t>manage.py</a:t>
            </a:r>
            <a:r>
              <a:rPr lang="en-US" dirty="0"/>
              <a:t> </a:t>
            </a:r>
            <a:r>
              <a:rPr lang="en-US" dirty="0" err="1"/>
              <a:t>runserver</a:t>
            </a:r>
            <a:r>
              <a:rPr lang="en-US" dirty="0"/>
              <a:t>)</a:t>
            </a:r>
          </a:p>
          <a:p>
            <a:r>
              <a:rPr lang="en-US" dirty="0"/>
              <a:t>Project settings /home/dj4e/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</a:t>
            </a:r>
            <a:r>
              <a:rPr lang="en-US" dirty="0" err="1"/>
              <a:t>settings.py</a:t>
            </a:r>
            <a:endParaRPr lang="en-US" dirty="0"/>
          </a:p>
          <a:p>
            <a:r>
              <a:rPr lang="en-US" dirty="0"/>
              <a:t>Project URLs /home/dj4e/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</a:t>
            </a:r>
            <a:r>
              <a:rPr lang="en-US" dirty="0" err="1"/>
              <a:t>urls.py</a:t>
            </a:r>
            <a:endParaRPr lang="en-US" dirty="0"/>
          </a:p>
          <a:p>
            <a:r>
              <a:rPr lang="en-US" dirty="0"/>
              <a:t>Each application /home/dj4e/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/polls/</a:t>
            </a:r>
            <a:r>
              <a:rPr lang="en-US" dirty="0" err="1"/>
              <a:t>urls.py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311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Debugging Django Applications on Python Anywhere</vt:lpstr>
      <vt:lpstr>PowerPoint Presentation</vt:lpstr>
      <vt:lpstr>PowerPoint Presentation</vt:lpstr>
      <vt:lpstr>Outline</vt:lpstr>
      <vt:lpstr>Startup – Most Common Case</vt:lpstr>
      <vt:lpstr>Startup – All the steps</vt:lpstr>
      <vt:lpstr>Startup Steps – Starts at the Web Tab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Severance, Charles</dc:creator>
  <cp:lastModifiedBy>Severance, Charles</cp:lastModifiedBy>
  <cp:revision>6</cp:revision>
  <dcterms:created xsi:type="dcterms:W3CDTF">2024-10-14T15:35:36Z</dcterms:created>
  <dcterms:modified xsi:type="dcterms:W3CDTF">2024-10-14T23:50:05Z</dcterms:modified>
</cp:coreProperties>
</file>