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8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18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1"/>
    <p:restoredTop sz="94631"/>
  </p:normalViewPr>
  <p:slideViewPr>
    <p:cSldViewPr snapToGrid="0" snapToObjects="1">
      <p:cViewPr varScale="1">
        <p:scale>
          <a:sx n="110" d="100"/>
          <a:sy n="110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Free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Workers worries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10479</TotalTime>
  <Words>756</Words>
  <Application>Microsoft Macintosh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Verdana Regular</vt:lpstr>
      <vt:lpstr>Arial</vt:lpstr>
      <vt:lpstr>Arial Black</vt:lpstr>
      <vt:lpstr>Calibri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CloudFlare Workers worries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296</cp:revision>
  <dcterms:created xsi:type="dcterms:W3CDTF">2019-03-20T19:59:17Z</dcterms:created>
  <dcterms:modified xsi:type="dcterms:W3CDTF">2025-06-29T23:16:40Z</dcterms:modified>
</cp:coreProperties>
</file>