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23"/>
  </p:notesMasterIdLst>
  <p:sldIdLst>
    <p:sldId id="262" r:id="rId2"/>
    <p:sldId id="306" r:id="rId3"/>
    <p:sldId id="320" r:id="rId4"/>
    <p:sldId id="321" r:id="rId5"/>
    <p:sldId id="324" r:id="rId6"/>
    <p:sldId id="323" r:id="rId7"/>
    <p:sldId id="325" r:id="rId8"/>
    <p:sldId id="326" r:id="rId9"/>
    <p:sldId id="322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76" r:id="rId19"/>
    <p:sldId id="375" r:id="rId20"/>
    <p:sldId id="318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9"/>
    <p:restoredTop sz="94631"/>
  </p:normalViewPr>
  <p:slideViewPr>
    <p:cSldViewPr snapToGrid="0" snapToObjects="1">
      <p:cViewPr varScale="1">
        <p:scale>
          <a:sx n="127" d="100"/>
          <a:sy n="127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F2E9AF7-8AD8-E0E6-920E-4DEAF2E4A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A81A8F7C-DE32-6381-2646-459E54398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7C87E84-8AAF-0CEA-9414-683CE3AC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77E36328-B83F-069A-0866-EB5DC9C0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B037468E-781B-DF0F-D43B-17E36FA3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48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21679"/>
            <a:ext cx="127826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DB0-B591-0F34-7B87-0E1F184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Deno has Potential (for 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175-2D7A-0D3A-3134-CF77361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much built in</a:t>
            </a:r>
          </a:p>
          <a:p>
            <a:pPr lvl="1"/>
            <a:r>
              <a:rPr lang="en-US" dirty="0"/>
              <a:t>Deno + Standard library</a:t>
            </a:r>
          </a:p>
          <a:p>
            <a:pPr lvl="1"/>
            <a:r>
              <a:rPr lang="en-US" dirty="0"/>
              <a:t>Deno KV</a:t>
            </a:r>
          </a:p>
          <a:p>
            <a:pPr lvl="1"/>
            <a:r>
              <a:rPr lang="en-US" dirty="0"/>
              <a:t>Deno KV Watch</a:t>
            </a:r>
          </a:p>
          <a:p>
            <a:r>
              <a:rPr lang="en-US" dirty="0"/>
              <a:t>Free Deno Deploy </a:t>
            </a:r>
          </a:p>
          <a:p>
            <a:r>
              <a:rPr lang="en-US" dirty="0"/>
              <a:t>Distributed Deno KV and KV Watch built in</a:t>
            </a:r>
          </a:p>
          <a:p>
            <a:r>
              <a:rPr lang="en-US" dirty="0"/>
              <a:t>Low cost distributed notifications are important in educational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FCA7-BF76-B774-0379-D72CDDFD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D8A-BB53-8E30-AE18-9A8F1BF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</a:t>
            </a:r>
            <a:r>
              <a:rPr lang="en-US" dirty="0" err="1"/>
              <a:t>deno.com</a:t>
            </a:r>
            <a:r>
              <a:rPr lang="en-US" dirty="0"/>
              <a:t> KV Experiment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C7C479-829C-8A59-9AB1-821DB707DA82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94990" y="2712839"/>
            <a:ext cx="1789175" cy="3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18EA-C40B-C3BB-939A-AB8306DC7F35}"/>
              </a:ext>
            </a:extLst>
          </p:cNvPr>
          <p:cNvSpPr/>
          <p:nvPr/>
        </p:nvSpPr>
        <p:spPr>
          <a:xfrm>
            <a:off x="838199" y="1657545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author":"William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Shakespeare",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"year":1600 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A469DF-EB61-AD65-CE1D-8EA60F683755}"/>
              </a:ext>
            </a:extLst>
          </p:cNvPr>
          <p:cNvSpPr/>
          <p:nvPr/>
        </p:nvSpPr>
        <p:spPr>
          <a:xfrm>
            <a:off x="5865811" y="3078911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11F7E-2B76-B5DD-A2D4-53C1235D51FC}"/>
              </a:ext>
            </a:extLst>
          </p:cNvPr>
          <p:cNvGrpSpPr/>
          <p:nvPr/>
        </p:nvGrpSpPr>
        <p:grpSpPr>
          <a:xfrm>
            <a:off x="7484165" y="1289819"/>
            <a:ext cx="2212493" cy="749998"/>
            <a:chOff x="7484165" y="1530979"/>
            <a:chExt cx="2212493" cy="7499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71CA2-61E7-79D2-C03D-DC7139C1F68F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7B020FF2-FAAA-0303-FC84-A555760EC482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CFBD3-49E4-4ED8-A8C7-969155730C56}"/>
              </a:ext>
            </a:extLst>
          </p:cNvPr>
          <p:cNvGrpSpPr/>
          <p:nvPr/>
        </p:nvGrpSpPr>
        <p:grpSpPr>
          <a:xfrm>
            <a:off x="7484165" y="2036181"/>
            <a:ext cx="2212493" cy="749998"/>
            <a:chOff x="7484165" y="1530979"/>
            <a:chExt cx="2212493" cy="749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AE6B8A-9D0C-1C06-84E3-CB102BEC9821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A523CFA3-34C2-1B5D-7B87-E3C35451AA81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A1782-6249-C32E-2FAF-8837C454D1F0}"/>
              </a:ext>
            </a:extLst>
          </p:cNvPr>
          <p:cNvGrpSpPr/>
          <p:nvPr/>
        </p:nvGrpSpPr>
        <p:grpSpPr>
          <a:xfrm>
            <a:off x="7484165" y="2687176"/>
            <a:ext cx="2212493" cy="749998"/>
            <a:chOff x="7484165" y="1530979"/>
            <a:chExt cx="2212493" cy="749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8C9C4B-357E-067C-DAFE-8DD5BB0E2B9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A4730B0D-E540-BAD4-9E6C-5D937EC38F4C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30A89-3737-26FC-30C7-C10C2302B297}"/>
              </a:ext>
            </a:extLst>
          </p:cNvPr>
          <p:cNvGrpSpPr/>
          <p:nvPr/>
        </p:nvGrpSpPr>
        <p:grpSpPr>
          <a:xfrm>
            <a:off x="7484165" y="3433538"/>
            <a:ext cx="2212493" cy="749998"/>
            <a:chOff x="7484165" y="1530979"/>
            <a:chExt cx="2212493" cy="7499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EA4B1-9A44-CD9B-7C91-597F7ECFD7A6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275C632-7ED0-31AA-DF27-30676BB0AE85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7EA31E-C4DA-A972-E2B3-E6A7448F8B52}"/>
              </a:ext>
            </a:extLst>
          </p:cNvPr>
          <p:cNvGrpSpPr/>
          <p:nvPr/>
        </p:nvGrpSpPr>
        <p:grpSpPr>
          <a:xfrm>
            <a:off x="7484165" y="4156778"/>
            <a:ext cx="2212493" cy="749998"/>
            <a:chOff x="7484165" y="1530979"/>
            <a:chExt cx="2212493" cy="7499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AC4123-ECDD-3D2A-6984-4FAC22B92ED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4720E4A5-4DA0-EB12-7294-F994B6499E6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245FD5-F42F-C894-28A9-A84BE3F74294}"/>
              </a:ext>
            </a:extLst>
          </p:cNvPr>
          <p:cNvGrpSpPr/>
          <p:nvPr/>
        </p:nvGrpSpPr>
        <p:grpSpPr>
          <a:xfrm>
            <a:off x="7484165" y="5620985"/>
            <a:ext cx="2212493" cy="749998"/>
            <a:chOff x="7484165" y="1530979"/>
            <a:chExt cx="2212493" cy="7499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ED2A8-0280-2D52-7641-22FB7BE27D8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8B8107F8-1F3B-79A4-40F7-09AC7CD8E54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144C807-CD9A-CBBE-40D6-86CB4283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4128357"/>
            <a:ext cx="4355453" cy="2483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34FEC1-1134-E533-F8C0-9441741D61F6}"/>
              </a:ext>
            </a:extLst>
          </p:cNvPr>
          <p:cNvSpPr txBox="1"/>
          <p:nvPr/>
        </p:nvSpPr>
        <p:spPr>
          <a:xfrm>
            <a:off x="8358509" y="5059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0431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011DF-F528-7006-3AAB-5DD054F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3ED51-A1CB-0A0B-C30B-BCAD443C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7450-EDCA-A12B-314F-4F4CCA96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/>
              <a:t>No explicit tables</a:t>
            </a:r>
            <a:endParaRPr lang="en-US" dirty="0"/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Multi-level logical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(set) or retrieved (get) by exact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Logically similar to a Java </a:t>
            </a:r>
            <a:r>
              <a:rPr lang="en-US" dirty="0" err="1"/>
              <a:t>TreeMap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>
            <a:extLst>
              <a:ext uri="{FF2B5EF4-FFF2-40B4-BE49-F238E27FC236}">
                <a16:creationId xmlns:a16="http://schemas.microsoft.com/office/drawing/2014/main" id="{167CD264-3789-0736-DEC3-2295F0FA67FF}"/>
              </a:ext>
            </a:extLst>
          </p:cNvPr>
          <p:cNvSpPr>
            <a:spLocks/>
          </p:cNvSpPr>
          <p:nvPr/>
        </p:nvSpPr>
        <p:spPr bwMode="auto">
          <a:xfrm>
            <a:off x="2981325" y="3714750"/>
            <a:ext cx="6229350" cy="2066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D773AACD-B077-DADA-2F93-DF69AEB4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>
                <a:solidFill>
                  <a:srgbClr val="FFCC66"/>
                </a:solidFill>
              </a:rPr>
              <a:t>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D028C1-C276-FA02-1A9E-D309CCF7006B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>
                <a:solidFill>
                  <a:srgbClr val="FFFF00"/>
                </a:solidFill>
                <a:ea typeface="MS PGothic" panose="020B0600070205080204" pitchFamily="34" charset="-128"/>
              </a:rPr>
              <a:t>http://en.wikipedia.org/wiki/B-tree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E5C6DB5A-FACB-C85B-BA79-F9B9766F98F6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>
                <a:solidFill>
                  <a:schemeClr val="tx1"/>
                </a:solidFill>
                <a:ea typeface="MS PGothic" panose="020B0600070205080204" pitchFamily="34" charset="-128"/>
              </a:rPr>
              <a:t>A B-tree is a tree data structure that keeps data sorted and allows searches, sequential access, insertions, and deletions in logarithmic amortized time.  The B-tree is optimized for systems that read and write large blocks of data.  It is commonly used in databases and file systems.</a:t>
            </a:r>
          </a:p>
        </p:txBody>
      </p:sp>
      <p:pic>
        <p:nvPicPr>
          <p:cNvPr id="113670" name="Picture 5">
            <a:extLst>
              <a:ext uri="{FF2B5EF4-FFF2-40B4-BE49-F238E27FC236}">
                <a16:creationId xmlns:a16="http://schemas.microsoft.com/office/drawing/2014/main" id="{8128BE0B-B115-05D3-6D4E-1377A47FA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914776"/>
            <a:ext cx="6010275" cy="167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2019-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</a:t>
            </a:r>
            <a:r>
              <a:rPr lang="en-US" dirty="0" err="1"/>
              <a:t>bandwitdh</a:t>
            </a:r>
            <a:r>
              <a:rPr lang="en-US" dirty="0"/>
              <a:t>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 dirty="0"/>
              <a:t>Akami 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Free</a:t>
            </a:r>
            <a:r>
              <a:rPr lang="en-US" dirty="0"/>
              <a:t>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www.py4e.com application runs on one EC2 server in Amazon backed by an Amazon Auto-scale MySQL Aurora Database</a:t>
            </a:r>
          </a:p>
          <a:p>
            <a:r>
              <a:rPr lang="en-US" dirty="0"/>
              <a:t>My Linux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pic>
        <p:nvPicPr>
          <p:cNvPr id="11" name="Picture 10" descr="A screenshot of a website&#10;&#10;AI-generated content may be incorrect.">
            <a:extLst>
              <a:ext uri="{FF2B5EF4-FFF2-40B4-BE49-F238E27FC236}">
                <a16:creationId xmlns:a16="http://schemas.microsoft.com/office/drawing/2014/main" id="{2763DCB9-48A9-1ADA-CC38-7BE9556E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14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1CAC04BF-4E05-4EFB-73F3-C1C67D3C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316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58" name="Picture 57" descr="A screenshot of a website&#10;&#10;AI-generated content may be incorrect.">
            <a:extLst>
              <a:ext uri="{FF2B5EF4-FFF2-40B4-BE49-F238E27FC236}">
                <a16:creationId xmlns:a16="http://schemas.microsoft.com/office/drawing/2014/main" id="{C3728EF6-3A48-9EE0-4A62-852B26BB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0661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789460" y="1627339"/>
            <a:ext cx="920512" cy="32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00511"/>
            <a:ext cx="920512" cy="110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789460" y="5746856"/>
            <a:ext cx="920512" cy="266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A screenshot of a website&#10;&#10;AI-generated content may be incorrect.">
            <a:extLst>
              <a:ext uri="{FF2B5EF4-FFF2-40B4-BE49-F238E27FC236}">
                <a16:creationId xmlns:a16="http://schemas.microsoft.com/office/drawing/2014/main" id="{F586FD4B-D807-3C69-878D-09B9D2B5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9" y="3857488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02" idx="3"/>
            <a:endCxn id="21" idx="1"/>
          </p:cNvCxnSpPr>
          <p:nvPr/>
        </p:nvCxnSpPr>
        <p:spPr>
          <a:xfrm flipV="1">
            <a:off x="2773679" y="4078430"/>
            <a:ext cx="936293" cy="295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7AD69BD-3448-80F3-B1AD-6204F81A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2018: Coursera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C8A4695-BA7C-98AC-3EC0-951CD1D0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Worries re: </a:t>
            </a:r>
            <a:r>
              <a:rPr lang="en-US" dirty="0" err="1"/>
              <a:t>CloudFlare</a:t>
            </a:r>
            <a:r>
              <a:rPr lang="en-US" dirty="0"/>
              <a:t>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www.py4e.com </a:t>
            </a:r>
          </a:p>
          <a:p>
            <a:r>
              <a:rPr lang="en-US" dirty="0"/>
              <a:t>I would have to experiment with a small part of an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10804</TotalTime>
  <Words>994</Words>
  <Application>Microsoft Macintosh PowerPoint</Application>
  <PresentationFormat>Widescreen</PresentationFormat>
  <Paragraphs>255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MS PGothic</vt:lpstr>
      <vt:lpstr>Verdana Regular</vt:lpstr>
      <vt:lpstr>Arial</vt:lpstr>
      <vt:lpstr>Arial Black</vt:lpstr>
      <vt:lpstr>Calibri</vt:lpstr>
      <vt:lpstr>Courier New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My Current Architecture</vt:lpstr>
      <vt:lpstr>My Current Architecture</vt:lpstr>
      <vt:lpstr>2018: Coursera Adds "Workers"</vt:lpstr>
      <vt:lpstr>My Worries re: CloudFlare Workers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Why Deno has Potential (for me)</vt:lpstr>
      <vt:lpstr>Our deno.com KV Experiment</vt:lpstr>
      <vt:lpstr>Deno KV  https://docs.deno.com/deploy/kv/manual/operations/</vt:lpstr>
      <vt:lpstr>Deno KV Overview</vt:lpstr>
      <vt:lpstr>B-Trees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301</cp:revision>
  <dcterms:created xsi:type="dcterms:W3CDTF">2019-03-20T19:59:17Z</dcterms:created>
  <dcterms:modified xsi:type="dcterms:W3CDTF">2025-06-30T22:27:50Z</dcterms:modified>
</cp:coreProperties>
</file>