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43"/>
  </p:notesMasterIdLst>
  <p:sldIdLst>
    <p:sldId id="262" r:id="rId2"/>
    <p:sldId id="306" r:id="rId3"/>
    <p:sldId id="320" r:id="rId4"/>
    <p:sldId id="321" r:id="rId5"/>
    <p:sldId id="324" r:id="rId6"/>
    <p:sldId id="323" r:id="rId7"/>
    <p:sldId id="325" r:id="rId8"/>
    <p:sldId id="32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91" r:id="rId19"/>
    <p:sldId id="376" r:id="rId20"/>
    <p:sldId id="392" r:id="rId21"/>
    <p:sldId id="394" r:id="rId22"/>
    <p:sldId id="395" r:id="rId23"/>
    <p:sldId id="375" r:id="rId24"/>
    <p:sldId id="383" r:id="rId25"/>
    <p:sldId id="378" r:id="rId26"/>
    <p:sldId id="379" r:id="rId27"/>
    <p:sldId id="380" r:id="rId28"/>
    <p:sldId id="382" r:id="rId29"/>
    <p:sldId id="381" r:id="rId30"/>
    <p:sldId id="384" r:id="rId31"/>
    <p:sldId id="386" r:id="rId32"/>
    <p:sldId id="387" r:id="rId33"/>
    <p:sldId id="390" r:id="rId34"/>
    <p:sldId id="316" r:id="rId35"/>
    <p:sldId id="315" r:id="rId36"/>
    <p:sldId id="317" r:id="rId37"/>
    <p:sldId id="388" r:id="rId38"/>
    <p:sldId id="389" r:id="rId39"/>
    <p:sldId id="385" r:id="rId40"/>
    <p:sldId id="318" r:id="rId41"/>
    <p:sldId id="3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4631"/>
  </p:normalViewPr>
  <p:slideViewPr>
    <p:cSldViewPr snapToGrid="0" snapToObjects="1">
      <p:cViewPr varScale="1">
        <p:scale>
          <a:sx n="133" d="100"/>
          <a:sy n="133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77E36328-B83F-069A-0866-EB5DC9C0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037468E-781B-DF0F-D43B-17E36FA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48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21679"/>
            <a:ext cx="12782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</a:t>
            </a:r>
            <a:r>
              <a:rPr lang="en-US" dirty="0" err="1"/>
              <a:t>deno.com</a:t>
            </a:r>
            <a:r>
              <a:rPr lang="en-US" dirty="0"/>
              <a:t> KV Experiment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author":"William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Shakespeare",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"year":1600 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0431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Actual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or retrieved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Operations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41A235-E60E-A273-1B0D-AA89686E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2D3CD-4FA0-B53D-BAB9-82EE46D6E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Monotonic </a:t>
            </a:r>
            <a:r>
              <a:rPr lang="en-US" dirty="0" err="1"/>
              <a:t>ulids</a:t>
            </a:r>
            <a:r>
              <a:rPr lang="en-US" dirty="0"/>
              <a:t> – random but sortable</a:t>
            </a:r>
          </a:p>
          <a:p>
            <a:r>
              <a:rPr lang="en-US" dirty="0"/>
              <a:t>Design books data model SQL and Deno</a:t>
            </a:r>
          </a:p>
        </p:txBody>
      </p:sp>
    </p:spTree>
    <p:extLst>
      <p:ext uri="{BB962C8B-B14F-4D97-AF65-F5344CB8AC3E}">
        <p14:creationId xmlns:p14="http://schemas.microsoft.com/office/powerpoint/2010/main" val="1661859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Model in Deno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4629-0254-D47F-A4FE-C220DABC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2DE1-3041-9553-5B51-3FC49736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9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</a:t>
            </a:r>
            <a:r>
              <a:rPr lang="en-US" dirty="0" err="1"/>
              <a:t>bandwitdh</a:t>
            </a:r>
            <a:r>
              <a:rPr lang="en-US" dirty="0"/>
              <a:t>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0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2019-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My Linux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63DCB9-48A9-1ADA-CC38-7BE9556E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4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AC04BF-4E05-4EFB-73F3-C1C67D3C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316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58" name="Picture 57" descr="A screenshot of a website&#10;&#10;AI-generated content may be incorrect.">
            <a:extLst>
              <a:ext uri="{FF2B5EF4-FFF2-40B4-BE49-F238E27FC236}">
                <a16:creationId xmlns:a16="http://schemas.microsoft.com/office/drawing/2014/main" id="{C3728EF6-3A48-9EE0-4A62-852B26BB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661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89460" y="1627339"/>
            <a:ext cx="920512" cy="3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00511"/>
            <a:ext cx="920512" cy="110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789460" y="5746856"/>
            <a:ext cx="920512" cy="266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586FD4B-D807-3C69-878D-09B9D2B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9" y="3857488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 flipV="1">
            <a:off x="2773679" y="4078430"/>
            <a:ext cx="936293" cy="295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AD69BD-3448-80F3-B1AD-6204F81A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2018: Coursera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C8A4695-BA7C-98AC-3EC0-951CD1D0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Worries re: </a:t>
            </a:r>
            <a:r>
              <a:rPr lang="en-US" dirty="0" err="1"/>
              <a:t>CloudFlare</a:t>
            </a:r>
            <a:r>
              <a:rPr lang="en-US" dirty="0"/>
              <a:t>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I would have to experiment with a small part of an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12646</TotalTime>
  <Words>3133</Words>
  <Application>Microsoft Macintosh PowerPoint</Application>
  <PresentationFormat>Widescreen</PresentationFormat>
  <Paragraphs>913</Paragraphs>
  <Slides>41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My Current Architecture</vt:lpstr>
      <vt:lpstr>My Current Architecture</vt:lpstr>
      <vt:lpstr>2018: Coursera Adds "Workers"</vt:lpstr>
      <vt:lpstr>My Worries re: CloudFlare Workers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Our deno.com KV Experiment</vt:lpstr>
      <vt:lpstr>Deno KV Database Architecture (high level)  https://docs.deno.com/deploy/kv/manual/</vt:lpstr>
      <vt:lpstr>Deno Actual Architecture Low Level</vt:lpstr>
      <vt:lpstr>Deno KV Overview</vt:lpstr>
      <vt:lpstr>Some book data to model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Deno KV Operations  https://docs.deno.com/deploy/kv/manual/operations/</vt:lpstr>
      <vt:lpstr>TODO</vt:lpstr>
      <vt:lpstr>A Data Model in Deno  https://docs.deno.com/deploy/kv/manual/operations/</vt:lpstr>
      <vt:lpstr>PowerPoint Presentation</vt:lpstr>
      <vt:lpstr>PowerPoint Presentation</vt:lpstr>
      <vt:lpstr>PowerPoint Presentation</vt:lpstr>
      <vt:lpstr>Links in a Logical Model</vt:lpstr>
      <vt:lpstr>Links in a Physical Model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319</cp:revision>
  <dcterms:created xsi:type="dcterms:W3CDTF">2019-03-20T19:59:17Z</dcterms:created>
  <dcterms:modified xsi:type="dcterms:W3CDTF">2025-07-02T14:46:22Z</dcterms:modified>
</cp:coreProperties>
</file>