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0"/>
  </p:notesMasterIdLst>
  <p:sldIdLst>
    <p:sldId id="262" r:id="rId2"/>
    <p:sldId id="306" r:id="rId3"/>
    <p:sldId id="320" r:id="rId4"/>
    <p:sldId id="321" r:id="rId5"/>
    <p:sldId id="324" r:id="rId6"/>
    <p:sldId id="426" r:id="rId7"/>
    <p:sldId id="323" r:id="rId8"/>
    <p:sldId id="325" r:id="rId9"/>
    <p:sldId id="326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96" r:id="rId32"/>
    <p:sldId id="386" r:id="rId33"/>
    <p:sldId id="259" r:id="rId34"/>
    <p:sldId id="399" r:id="rId35"/>
    <p:sldId id="400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31"/>
    <p:restoredTop sz="94631"/>
  </p:normalViewPr>
  <p:slideViewPr>
    <p:cSldViewPr snapToGrid="0" snapToObjects="1">
      <p:cViewPr varScale="1">
        <p:scale>
          <a:sx n="86" d="100"/>
          <a:sy n="86" d="100"/>
        </p:scale>
        <p:origin x="24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r>
              <a:rPr lang="en-US" dirty="0"/>
              <a:t> / Firebase</a:t>
            </a:r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E1901-DCDA-AA21-5765-5C28EF93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718293" y="3308264"/>
            <a:ext cx="991679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779129" y="3021680"/>
            <a:ext cx="1288597" cy="13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58716B-569C-4900-FDF9-529019D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3" y="2519378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6030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The PY4E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 prefix: ["books", "author", "Charles Severance"]});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main name lookup showing www.py4e.com mapped to two CloudFlare addressess 172.67.133.177 and 104.21.5.179">
            <a:extLst>
              <a:ext uri="{FF2B5EF4-FFF2-40B4-BE49-F238E27FC236}">
                <a16:creationId xmlns:a16="http://schemas.microsoft.com/office/drawing/2014/main" id="{438F7390-D0F9-15FE-11A1-224015D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7" y="607082"/>
            <a:ext cx="7772400" cy="20218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D1EF5-A96B-28F0-F5E6-AEA8CB2BF746}"/>
              </a:ext>
            </a:extLst>
          </p:cNvPr>
          <p:cNvSpPr txBox="1"/>
          <p:nvPr/>
        </p:nvSpPr>
        <p:spPr>
          <a:xfrm>
            <a:off x="1406337" y="3095546"/>
            <a:ext cx="9565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traceroute www.py4e.com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traceroute: Warning: www.py4e.com has multiple addresses; using 104.21.5.179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to www.py4e.com (104.21.5.179), 64 hops max, 40 byte packets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192.168.0.1 (192.168.0.1)  1.222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1.063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0.603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10.192.208.213 (10.192.208.213)  9.174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8.404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7.673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172.70.164.198 (172.70.164.198)  8.946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17.716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 141.101.73.212 (141.101.73.212)  9.009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 104.21.5.179 (104.21.5.179)  9.203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8.930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D35FF4-DA23-83B0-E2F4-1AB19E5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1111143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981EA-6C0D-5FE9-E510-EC1C284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2477200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C46D-663E-5D56-A2B0-B4476CC9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3843257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653A0-80F7-DED1-0D55-8ADCE53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5209314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3555" y="1627338"/>
            <a:ext cx="876417" cy="32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833555" y="2993395"/>
            <a:ext cx="876417" cy="117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16" idx="3"/>
            <a:endCxn id="56" idx="1"/>
          </p:cNvCxnSpPr>
          <p:nvPr/>
        </p:nvCxnSpPr>
        <p:spPr>
          <a:xfrm>
            <a:off x="2833555" y="5725509"/>
            <a:ext cx="876417" cy="287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2833555" y="4078430"/>
            <a:ext cx="876417" cy="281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097C1-3D24-CB40-FF38-EDDE2C5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2018: </a:t>
            </a:r>
            <a:r>
              <a:rPr lang="en-US" dirty="0" err="1"/>
              <a:t>CloudFlare</a:t>
            </a:r>
            <a:r>
              <a:rPr lang="en-US" dirty="0"/>
              <a:t>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BBCE1-F7B4-3383-B007-6D9A0A48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14547</TotalTime>
  <Words>5839</Words>
  <Application>Microsoft Macintosh PowerPoint</Application>
  <PresentationFormat>Widescreen</PresentationFormat>
  <Paragraphs>1030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PowerPoint Presentation</vt:lpstr>
      <vt:lpstr>My Current Architecture</vt:lpstr>
      <vt:lpstr>My Current Architecture</vt:lpstr>
      <vt:lpstr>2018: CloudFlare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377</cp:revision>
  <dcterms:created xsi:type="dcterms:W3CDTF">2019-03-20T19:59:17Z</dcterms:created>
  <dcterms:modified xsi:type="dcterms:W3CDTF">2025-07-16T22:42:27Z</dcterms:modified>
</cp:coreProperties>
</file>