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61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23" r:id="rId36"/>
    <p:sldId id="404" r:id="rId37"/>
    <p:sldId id="405" r:id="rId38"/>
    <p:sldId id="333" r:id="rId39"/>
    <p:sldId id="403" r:id="rId40"/>
    <p:sldId id="406" r:id="rId41"/>
    <p:sldId id="407" r:id="rId42"/>
    <p:sldId id="410" r:id="rId43"/>
    <p:sldId id="411" r:id="rId44"/>
    <p:sldId id="408" r:id="rId45"/>
    <p:sldId id="409" r:id="rId46"/>
    <p:sldId id="424" r:id="rId47"/>
    <p:sldId id="390" r:id="rId48"/>
    <p:sldId id="413" r:id="rId49"/>
    <p:sldId id="416" r:id="rId50"/>
    <p:sldId id="412" r:id="rId51"/>
    <p:sldId id="414" r:id="rId52"/>
    <p:sldId id="415" r:id="rId53"/>
    <p:sldId id="418" r:id="rId54"/>
    <p:sldId id="419" r:id="rId55"/>
    <p:sldId id="420" r:id="rId56"/>
    <p:sldId id="421" r:id="rId57"/>
    <p:sldId id="425" r:id="rId58"/>
    <p:sldId id="318" r:id="rId59"/>
    <p:sldId id="30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416"/>
    <p:restoredTop sz="94631"/>
  </p:normalViewPr>
  <p:slideViewPr>
    <p:cSldViewPr snapToGrid="0" snapToObjects="1">
      <p:cViewPr varScale="1">
        <p:scale>
          <a:sx n="108" d="100"/>
          <a:sy n="108" d="100"/>
        </p:scale>
        <p:origin x="20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Actual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GUIDs are too random for efficient B-Tree – we will talk about that later </a:t>
            </a:r>
          </a:p>
          <a:p>
            <a:r>
              <a:rPr lang="en-US" dirty="0"/>
              <a:t>Incrementing integers is not reliable in a distributed system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One Slide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824902" y="474345"/>
            <a:ext cx="4596130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73C62-5D83-8599-4EC1-0FE979E8B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5115836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Admin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</a:t>
            </a:r>
            <a:r>
              <a:rPr lang="en-US" dirty="0" err="1"/>
              <a:t>bandwitdh</a:t>
            </a:r>
            <a:r>
              <a:rPr lang="en-US" dirty="0"/>
              <a:t>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Data Model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or retrieved by exact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www.py4e.com application runs on one EC2 server in Amazon backed by an Amazon Auto-scale MySQL Aurora Database</a:t>
            </a:r>
          </a:p>
          <a:p>
            <a:r>
              <a:rPr lang="en-US" dirty="0"/>
              <a:t>My Linux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Severance"]);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2890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2019-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My Worries re: </a:t>
            </a:r>
            <a:r>
              <a:rPr lang="en-US" dirty="0" err="1"/>
              <a:t>CloudFlare</a:t>
            </a:r>
            <a:r>
              <a:rPr lang="en-US" dirty="0"/>
              <a:t> Workers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www.py4e.com </a:t>
            </a:r>
          </a:p>
          <a:p>
            <a:r>
              <a:rPr lang="en-US" dirty="0"/>
              <a:t>I would have to experiment with a small part of an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14053</TotalTime>
  <Words>5683</Words>
  <Application>Microsoft Macintosh PowerPoint</Application>
  <PresentationFormat>Widescreen</PresentationFormat>
  <Paragraphs>1020</Paragraphs>
  <Slides>59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7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My Worries re: CloudFlare Workers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One Slide</vt:lpstr>
      <vt:lpstr>Python and JavaScript</vt:lpstr>
      <vt:lpstr>PowerPoint Presentation</vt:lpstr>
      <vt:lpstr>PowerPoint Presentation</vt:lpstr>
      <vt:lpstr>More detail in the walk though…</vt:lpstr>
      <vt:lpstr>Deno KV Admin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of CRUD client and server code in the walk though…</vt:lpstr>
      <vt:lpstr>A Data Model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353</cp:revision>
  <dcterms:created xsi:type="dcterms:W3CDTF">2019-03-20T19:59:17Z</dcterms:created>
  <dcterms:modified xsi:type="dcterms:W3CDTF">2025-07-04T23:00:10Z</dcterms:modified>
</cp:coreProperties>
</file>