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8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04" r:id="rId36"/>
    <p:sldId id="405" r:id="rId37"/>
    <p:sldId id="333" r:id="rId38"/>
    <p:sldId id="403" r:id="rId39"/>
    <p:sldId id="406" r:id="rId40"/>
    <p:sldId id="407" r:id="rId41"/>
    <p:sldId id="410" r:id="rId42"/>
    <p:sldId id="411" r:id="rId43"/>
    <p:sldId id="408" r:id="rId44"/>
    <p:sldId id="409" r:id="rId45"/>
    <p:sldId id="390" r:id="rId46"/>
    <p:sldId id="413" r:id="rId47"/>
    <p:sldId id="416" r:id="rId48"/>
    <p:sldId id="412" r:id="rId49"/>
    <p:sldId id="414" r:id="rId50"/>
    <p:sldId id="415" r:id="rId51"/>
    <p:sldId id="418" r:id="rId52"/>
    <p:sldId id="419" r:id="rId53"/>
    <p:sldId id="420" r:id="rId54"/>
    <p:sldId id="385" r:id="rId55"/>
    <p:sldId id="318" r:id="rId56"/>
    <p:sldId id="3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28"/>
    <p:restoredTop sz="94631"/>
  </p:normalViewPr>
  <p:slideViewPr>
    <p:cSldViewPr snapToGrid="0" snapToObjects="1">
      <p:cViewPr varScale="1">
        <p:scale>
          <a:sx n="133" d="100"/>
          <a:sy n="133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GUIDs are too random for efficient B-Tree – we will talk about that later </a:t>
            </a:r>
          </a:p>
          <a:p>
            <a:r>
              <a:rPr lang="en-US" dirty="0"/>
              <a:t>Incrementing integers is not reliable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One Slide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824902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Admin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3562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Query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1749795"/>
          </a:xfrm>
        </p:spPr>
        <p:txBody>
          <a:bodyPr/>
          <a:lstStyle/>
          <a:p>
            <a:r>
              <a:rPr lang="en-US" dirty="0"/>
              <a:t>In Deno, for each query that we want to be efficient we use a different initial prefix and store multiple copies of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491099" y="3289812"/>
            <a:ext cx="11418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Networking"], content)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Severance"], content)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"Introduction to Networking", content)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4629-0254-D47F-A4FE-C220DAB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2DE1-3041-9553-5B51-3FC49736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14013</TotalTime>
  <Words>5483</Words>
  <Application>Microsoft Macintosh PowerPoint</Application>
  <PresentationFormat>Widescreen</PresentationFormat>
  <Paragraphs>992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One Slide</vt:lpstr>
      <vt:lpstr>Python and JavaScript</vt:lpstr>
      <vt:lpstr>PowerPoint Presentation</vt:lpstr>
      <vt:lpstr>PowerPoint Presentation</vt:lpstr>
      <vt:lpstr>Deno KV Admin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A Data Model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Query Efficiency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352</cp:revision>
  <dcterms:created xsi:type="dcterms:W3CDTF">2019-03-20T19:59:17Z</dcterms:created>
  <dcterms:modified xsi:type="dcterms:W3CDTF">2025-07-04T20:31:40Z</dcterms:modified>
</cp:coreProperties>
</file>