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5" r:id="rId1"/>
  </p:sldMasterIdLst>
  <p:notesMasterIdLst>
    <p:notesMasterId r:id="rId59"/>
  </p:notesMasterIdLst>
  <p:sldIdLst>
    <p:sldId id="262" r:id="rId2"/>
    <p:sldId id="306" r:id="rId3"/>
    <p:sldId id="320" r:id="rId4"/>
    <p:sldId id="321" r:id="rId5"/>
    <p:sldId id="324" r:id="rId6"/>
    <p:sldId id="323" r:id="rId7"/>
    <p:sldId id="325" r:id="rId8"/>
    <p:sldId id="326" r:id="rId9"/>
    <p:sldId id="322" r:id="rId10"/>
    <p:sldId id="327" r:id="rId11"/>
    <p:sldId id="328" r:id="rId12"/>
    <p:sldId id="329" r:id="rId13"/>
    <p:sldId id="330" r:id="rId14"/>
    <p:sldId id="331" r:id="rId15"/>
    <p:sldId id="332" r:id="rId16"/>
    <p:sldId id="334" r:id="rId17"/>
    <p:sldId id="391" r:id="rId18"/>
    <p:sldId id="376" r:id="rId19"/>
    <p:sldId id="392" r:id="rId20"/>
    <p:sldId id="394" r:id="rId21"/>
    <p:sldId id="395" r:id="rId22"/>
    <p:sldId id="375" r:id="rId23"/>
    <p:sldId id="383" r:id="rId24"/>
    <p:sldId id="378" r:id="rId25"/>
    <p:sldId id="379" r:id="rId26"/>
    <p:sldId id="380" r:id="rId27"/>
    <p:sldId id="382" r:id="rId28"/>
    <p:sldId id="381" r:id="rId29"/>
    <p:sldId id="384" r:id="rId30"/>
    <p:sldId id="396" r:id="rId31"/>
    <p:sldId id="386" r:id="rId32"/>
    <p:sldId id="259" r:id="rId33"/>
    <p:sldId id="399" r:id="rId34"/>
    <p:sldId id="400" r:id="rId35"/>
    <p:sldId id="404" r:id="rId36"/>
    <p:sldId id="405" r:id="rId37"/>
    <p:sldId id="333" r:id="rId38"/>
    <p:sldId id="403" r:id="rId39"/>
    <p:sldId id="406" r:id="rId40"/>
    <p:sldId id="407" r:id="rId41"/>
    <p:sldId id="410" r:id="rId42"/>
    <p:sldId id="411" r:id="rId43"/>
    <p:sldId id="408" r:id="rId44"/>
    <p:sldId id="409" r:id="rId45"/>
    <p:sldId id="424" r:id="rId46"/>
    <p:sldId id="390" r:id="rId47"/>
    <p:sldId id="413" r:id="rId48"/>
    <p:sldId id="416" r:id="rId49"/>
    <p:sldId id="412" r:id="rId50"/>
    <p:sldId id="414" r:id="rId51"/>
    <p:sldId id="415" r:id="rId52"/>
    <p:sldId id="418" r:id="rId53"/>
    <p:sldId id="419" r:id="rId54"/>
    <p:sldId id="420" r:id="rId55"/>
    <p:sldId id="421" r:id="rId56"/>
    <p:sldId id="425" r:id="rId57"/>
    <p:sldId id="305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E5F5"/>
    <a:srgbClr val="3771C8"/>
    <a:srgbClr val="D7E4F4"/>
    <a:srgbClr val="FFCC66"/>
    <a:srgbClr val="D5D5DA"/>
    <a:srgbClr val="B41800"/>
    <a:srgbClr val="6B72B7"/>
    <a:srgbClr val="F0F400"/>
    <a:srgbClr val="0026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53"/>
    <p:restoredTop sz="94631"/>
  </p:normalViewPr>
  <p:slideViewPr>
    <p:cSldViewPr snapToGrid="0" snapToObjects="1">
      <p:cViewPr varScale="1">
        <p:scale>
          <a:sx n="107" d="100"/>
          <a:sy n="107" d="100"/>
        </p:scale>
        <p:origin x="176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FD9CB-4A92-F546-B771-54FD0AAB9887}" type="datetimeFigureOut">
              <a:rPr lang="en-US" smtClean="0"/>
              <a:t>7/5/25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D15D6-69BC-2540-BFDD-DAE2E8F0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45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7F2E9AF7-8AD8-E0E6-920E-4DEAF2E4A5F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A81A8F7C-DE32-6381-2646-459E54398B5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77C87E84-8AAF-0CEA-9414-683CE3ACAC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C64F36-609D-C98A-6C5C-2FE273864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B862ADB4-0CA8-7672-F8D4-4F1D201CE7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713D2955-3356-ED15-4B6F-91DB194ECF0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3BAB5C6E-2FD7-C7F0-43AF-853C13F906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909362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73A4B-EFC0-4177-D243-CE378DF01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C8DA73E8-9087-4671-AEE5-AA587FDE4DC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9D87DAB8-D45C-6EB2-78A9-3D23B3D854E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26BE3C56-4B31-D28F-B15C-2CC485639A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248955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27213-AFE0-F226-C76C-7AE7DEF17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F83DB6E6-22A9-673F-4DE8-ED82E84D8D9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F513A6C2-03B7-6962-624C-7D5BFABD9DE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294B470C-EF15-AA78-B4DB-CB9BFEB367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006700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348FC2-F5EA-B1F4-9BA6-226403027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9B6BC0B8-B158-F1D7-906A-A585697D741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B006CE8D-832A-367B-582B-FC62D39D35A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83D38B6C-28C3-4061-E5FE-9C49368FD3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33430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8F723F-A246-1EE7-646F-A0B236F91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BF600FDE-C3A4-05E9-7F95-BB773F5775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D480616D-3719-4C9F-4A25-9F887904872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4104E5A3-5BA0-F7CC-D49E-37485EF269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054124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708D7-D8C9-20A2-953A-4E6969233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4AE88415-5F31-BCEF-C6D4-D8E98DD3BAC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663EDCF6-B68F-237B-6BC1-B8DF62207EB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7F724E84-532A-E9B2-32B9-351F4E2A0C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168365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233F9-EF81-989B-AA8E-6A89C73FA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38652F4E-9045-43C3-91D5-813075BFC0F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925BB1E6-E42A-8EE6-040F-7E30AB0236A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CD48BFB2-10C3-8FBF-99D7-A43B3A0A97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551468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Darl">
    <p:bg>
      <p:bgPr>
        <a:solidFill>
          <a:srgbClr val="0026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6DDE530-4772-A746-8C29-E590B2653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766" y="920269"/>
            <a:ext cx="10515600" cy="412595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anchor="ctr" anchorCtr="0"/>
          <a:lstStyle>
            <a:lvl1pPr algn="ctr">
              <a:defRPr sz="6000" b="0" i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46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1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5818-3F27-F2AC-11F8-5FD78E73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1E87-683B-7031-2CE5-AAAFA4E54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51C0B-7923-56A4-588E-2EC70CB0F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3C278-3302-DEE9-7BF9-A487E181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8336-B700-A50E-1C9F-25661C16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6CC7-3ECD-6AEC-010E-420316EB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3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Ligh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FFAE5-C766-8742-8EA3-EF6C80B63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49659"/>
            <a:ext cx="10515600" cy="4125951"/>
          </a:xfrm>
          <a:prstGeom prst="rect">
            <a:avLst/>
          </a:prstGeom>
        </p:spPr>
        <p:txBody>
          <a:bodyPr anchor="ctr" anchorCtr="0"/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16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5B7D4-9B07-4C4D-A4C6-1C127594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857"/>
            <a:ext cx="10515600" cy="7499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C1508-29AD-644F-AF86-512749D73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697"/>
            <a:ext cx="10515600" cy="4733318"/>
          </a:xfrm>
          <a:prstGeom prst="rect">
            <a:avLst/>
          </a:prstGeom>
        </p:spPr>
        <p:txBody>
          <a:bodyPr/>
          <a:lstStyle>
            <a:lvl1pPr>
              <a:defRPr sz="3600" baseline="0"/>
            </a:lvl1pPr>
            <a:lvl2pPr>
              <a:defRPr sz="3000" baseline="0"/>
            </a:lvl2pPr>
            <a:lvl3pPr>
              <a:defRPr sz="2600" baseline="0"/>
            </a:lvl3pPr>
            <a:lvl4pPr>
              <a:defRPr sz="2400" baseline="0"/>
            </a:lvl4pPr>
            <a:lvl5pPr>
              <a:defRPr sz="24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258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C1508-29AD-644F-AF86-512749D73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661"/>
            <a:ext cx="10515600" cy="5672185"/>
          </a:xfrm>
          <a:prstGeom prst="rect">
            <a:avLst/>
          </a:prstGeom>
        </p:spPr>
        <p:txBody>
          <a:bodyPr/>
          <a:lstStyle>
            <a:lvl1pPr>
              <a:defRPr sz="3600" baseline="0"/>
            </a:lvl1pPr>
            <a:lvl2pPr>
              <a:defRPr sz="3000" baseline="0"/>
            </a:lvl2pPr>
            <a:lvl3pPr>
              <a:defRPr sz="2600" baseline="0"/>
            </a:lvl3pPr>
            <a:lvl4pPr>
              <a:defRPr sz="2400" baseline="0"/>
            </a:lvl4pPr>
            <a:lvl5pPr>
              <a:defRPr sz="24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72668-9B87-8F47-88C1-EEC8D6A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AAC76-62B8-324E-99D6-0B7553E96005}" type="datetimeFigureOut">
              <a:rPr lang="en-US" smtClean="0"/>
              <a:t>7/5/25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C8184-8471-5F4D-845D-05B36FC71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1F706-B5B2-8345-B962-ED2A1A04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8264B5-2523-6A42-BD47-1080BF6D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85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D96F1-90F1-7C4C-9AF8-07AA1B5632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AAC76-62B8-324E-99D6-0B7553E96005}" type="datetimeFigureOut">
              <a:rPr lang="en-US" smtClean="0"/>
              <a:t>7/5/25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BFCCFD-0CA4-C14E-8C49-BFFC677B6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27425-DD5A-A84B-96DD-FD310A8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8264B5-2523-6A42-BD47-1080BF6D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49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Credits">
    <p:bg>
      <p:bgPr>
        <a:solidFill>
          <a:srgbClr val="0026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1F8547-AA5F-9649-806C-E94966BFDFDF}"/>
              </a:ext>
            </a:extLst>
          </p:cNvPr>
          <p:cNvSpPr txBox="1"/>
          <p:nvPr/>
        </p:nvSpPr>
        <p:spPr>
          <a:xfrm>
            <a:off x="0" y="6470423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aseline="30000" dirty="0">
                <a:solidFill>
                  <a:srgbClr val="B4B5B5"/>
                </a:solidFill>
                <a:latin typeface="Arial Black"/>
                <a:cs typeface="Arial Black"/>
              </a:rPr>
              <a:t>© The Regents of The University of Michigan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444CC-44D2-3644-9C4C-CE23EC4E9F76}"/>
              </a:ext>
            </a:extLst>
          </p:cNvPr>
          <p:cNvSpPr txBox="1"/>
          <p:nvPr/>
        </p:nvSpPr>
        <p:spPr>
          <a:xfrm>
            <a:off x="0" y="6064136"/>
            <a:ext cx="1219200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350" baseline="30000" dirty="0">
              <a:solidFill>
                <a:srgbClr val="B4B5B5"/>
              </a:solidFill>
              <a:latin typeface="Arial Black"/>
              <a:cs typeface="Arial Black"/>
            </a:endParaRPr>
          </a:p>
          <a:p>
            <a:pPr algn="ctr"/>
            <a:r>
              <a:rPr lang="en-US" sz="1350" baseline="30000" dirty="0">
                <a:solidFill>
                  <a:srgbClr val="B4B5B5"/>
                </a:solidFill>
                <a:latin typeface="Arial Black"/>
                <a:cs typeface="Arial Black"/>
              </a:rPr>
              <a:t>Except where otherwise noted, this work is licensed under CC BY-NC 4.0</a:t>
            </a:r>
            <a:endParaRPr lang="en-US" sz="135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4097A1-88AD-2E45-9354-1766A7E76222}"/>
              </a:ext>
            </a:extLst>
          </p:cNvPr>
          <p:cNvSpPr txBox="1"/>
          <p:nvPr/>
        </p:nvSpPr>
        <p:spPr>
          <a:xfrm>
            <a:off x="5884025" y="6016065"/>
            <a:ext cx="1846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59A6AB-BD58-F348-9CF4-346265372788}"/>
              </a:ext>
            </a:extLst>
          </p:cNvPr>
          <p:cNvSpPr txBox="1"/>
          <p:nvPr/>
        </p:nvSpPr>
        <p:spPr>
          <a:xfrm>
            <a:off x="0" y="6474370"/>
            <a:ext cx="120520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aseline="30000" dirty="0">
                <a:solidFill>
                  <a:srgbClr val="B4B5B5"/>
                </a:solidFill>
                <a:latin typeface="Arial Black"/>
                <a:cs typeface="Arial Black"/>
              </a:rPr>
              <a:t>© Faculty Presenter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30925F-9E37-3640-BCE7-B022C9536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77" y="676753"/>
            <a:ext cx="6350000" cy="685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8EEA4B4-EA17-F541-BA34-2FAF2CBC2F70}"/>
              </a:ext>
            </a:extLst>
          </p:cNvPr>
          <p:cNvSpPr txBox="1"/>
          <p:nvPr userDrawn="1"/>
        </p:nvSpPr>
        <p:spPr>
          <a:xfrm>
            <a:off x="0" y="6470423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aseline="30000" dirty="0">
                <a:solidFill>
                  <a:srgbClr val="B4B5B5"/>
                </a:solidFill>
                <a:latin typeface="Arial Black"/>
                <a:cs typeface="Arial Black"/>
              </a:rPr>
              <a:t>© The Regents of The University of Michigan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F6432E-095B-3A48-9DB3-4B0FC1EF3BB8}"/>
              </a:ext>
            </a:extLst>
          </p:cNvPr>
          <p:cNvSpPr txBox="1"/>
          <p:nvPr userDrawn="1"/>
        </p:nvSpPr>
        <p:spPr>
          <a:xfrm>
            <a:off x="0" y="6064136"/>
            <a:ext cx="1219200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350" baseline="30000" dirty="0">
              <a:solidFill>
                <a:srgbClr val="B4B5B5"/>
              </a:solidFill>
              <a:latin typeface="Arial Black"/>
              <a:cs typeface="Arial Black"/>
            </a:endParaRPr>
          </a:p>
          <a:p>
            <a:pPr algn="ctr"/>
            <a:r>
              <a:rPr lang="en-US" sz="1350" baseline="30000" dirty="0">
                <a:solidFill>
                  <a:srgbClr val="B4B5B5"/>
                </a:solidFill>
                <a:latin typeface="Arial Black"/>
                <a:cs typeface="Arial Black"/>
              </a:rPr>
              <a:t>Except where otherwise noted, this work is licensed under CC BY-NC 4.0</a:t>
            </a:r>
            <a:endParaRPr lang="en-US" sz="135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0A4B42-EF60-DE49-9B7E-FC0F505AEA3A}"/>
              </a:ext>
            </a:extLst>
          </p:cNvPr>
          <p:cNvSpPr txBox="1"/>
          <p:nvPr userDrawn="1"/>
        </p:nvSpPr>
        <p:spPr>
          <a:xfrm>
            <a:off x="5884025" y="6016065"/>
            <a:ext cx="1846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BF6A54-7C8F-B044-9C39-81E3B12BECB5}"/>
              </a:ext>
            </a:extLst>
          </p:cNvPr>
          <p:cNvSpPr txBox="1"/>
          <p:nvPr userDrawn="1"/>
        </p:nvSpPr>
        <p:spPr>
          <a:xfrm>
            <a:off x="0" y="6474370"/>
            <a:ext cx="120520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aseline="30000" dirty="0">
                <a:solidFill>
                  <a:srgbClr val="B4B5B5"/>
                </a:solidFill>
                <a:latin typeface="Arial Black"/>
                <a:cs typeface="Arial Black"/>
              </a:rPr>
              <a:t>© Faculty Presenter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DEDCDDF-CEAE-CE40-8EFF-14358874BA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2777" y="676753"/>
            <a:ext cx="6350000" cy="6858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5F6653-85F8-C047-AF41-B2B434AA3A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9179" y="2299530"/>
            <a:ext cx="11325726" cy="55851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D4B9A007-DEC5-8F4C-9F01-21BC721E82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179" y="2985075"/>
            <a:ext cx="11325726" cy="55851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360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62C595-CE7C-834C-93D9-3C23F2C060F6}"/>
              </a:ext>
            </a:extLst>
          </p:cNvPr>
          <p:cNvSpPr txBox="1"/>
          <p:nvPr userDrawn="1"/>
        </p:nvSpPr>
        <p:spPr>
          <a:xfrm>
            <a:off x="449179" y="3801979"/>
            <a:ext cx="5887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0" dirty="0">
                <a:solidFill>
                  <a:schemeClr val="bg1"/>
                </a:solidFill>
              </a:rPr>
              <a:t>Credits:</a:t>
            </a:r>
          </a:p>
        </p:txBody>
      </p:sp>
    </p:spTree>
    <p:extLst>
      <p:ext uri="{BB962C8B-B14F-4D97-AF65-F5344CB8AC3E}">
        <p14:creationId xmlns:p14="http://schemas.microsoft.com/office/powerpoint/2010/main" val="11794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0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Darl">
    <p:bg>
      <p:bgPr>
        <a:solidFill>
          <a:srgbClr val="0026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6DDE530-4772-A746-8C29-E590B2653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49659"/>
            <a:ext cx="10515600" cy="412595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anchor="ctr" anchorCtr="0"/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04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Ligh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FFAE5-C766-8742-8EA3-EF6C80B63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49659"/>
            <a:ext cx="10515600" cy="4125951"/>
          </a:xfrm>
          <a:prstGeom prst="rect">
            <a:avLst/>
          </a:prstGeom>
        </p:spPr>
        <p:txBody>
          <a:bodyPr anchor="ctr" anchorCtr="0"/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195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C1508-29AD-644F-AF86-512749D73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661"/>
            <a:ext cx="10515600" cy="5672185"/>
          </a:xfrm>
          <a:prstGeom prst="rect">
            <a:avLst/>
          </a:prstGeom>
        </p:spPr>
        <p:txBody>
          <a:bodyPr/>
          <a:lstStyle>
            <a:lvl1pPr>
              <a:defRPr sz="3600" baseline="0"/>
            </a:lvl1pPr>
            <a:lvl2pPr>
              <a:defRPr sz="3000" baseline="0"/>
            </a:lvl2pPr>
            <a:lvl3pPr>
              <a:defRPr sz="2600" baseline="0"/>
            </a:lvl3pPr>
            <a:lvl4pPr>
              <a:defRPr sz="2400" baseline="0"/>
            </a:lvl4pPr>
            <a:lvl5pPr>
              <a:defRPr sz="24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72668-9B87-8F47-88C1-EEC8D6A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AAC76-62B8-324E-99D6-0B7553E96005}" type="datetimeFigureOut">
              <a:rPr lang="en-US" smtClean="0"/>
              <a:t>7/5/25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C8184-8471-5F4D-845D-05B36FC71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1F706-B5B2-8345-B962-ED2A1A04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8264B5-2523-6A42-BD47-1080BF6D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2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049A8-E906-834D-98CE-3643A6F14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220"/>
            <a:ext cx="10515600" cy="794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ABE02-70CB-8946-93E9-3C3AD1157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26635"/>
            <a:ext cx="10515600" cy="5078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053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49" r:id="rId7"/>
    <p:sldLayoutId id="2147483651" r:id="rId8"/>
    <p:sldLayoutId id="2147483656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Verdana Regular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Verdana Regular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Verdana Regular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Verdana Regular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Verdana Regular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Verdana Regular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4D1CD-0A14-A643-B3CE-E3ED98B59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479" y="1320319"/>
            <a:ext cx="10515600" cy="4125951"/>
          </a:xfrm>
        </p:spPr>
        <p:txBody>
          <a:bodyPr>
            <a:normAutofit fontScale="90000"/>
          </a:bodyPr>
          <a:lstStyle/>
          <a:p>
            <a:r>
              <a:rPr lang="en-US" dirty="0"/>
              <a:t>Deno Key-Value (KV)</a:t>
            </a:r>
            <a:br>
              <a:rPr lang="en-US" dirty="0"/>
            </a:br>
            <a:br>
              <a:rPr lang="en-US" dirty="0"/>
            </a:br>
            <a:r>
              <a:rPr lang="en-US" sz="4000" dirty="0"/>
              <a:t>Charles Severance</a:t>
            </a:r>
            <a:br>
              <a:rPr lang="en-US" sz="4000" dirty="0"/>
            </a:br>
            <a:r>
              <a:rPr lang="en-US" sz="4000" dirty="0"/>
              <a:t>University of Michigan</a:t>
            </a:r>
            <a:br>
              <a:rPr lang="en-US" sz="4000" dirty="0"/>
            </a:br>
            <a:r>
              <a:rPr lang="en-US" sz="4000" dirty="0"/>
              <a:t>School of Information</a:t>
            </a:r>
            <a:br>
              <a:rPr lang="en-US" sz="4000" dirty="0"/>
            </a:br>
            <a:r>
              <a:rPr lang="en-US" sz="4000" dirty="0"/>
              <a:t>www.pg4e.com</a:t>
            </a:r>
            <a:br>
              <a:rPr lang="en-US" sz="40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39021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2539F-3A6A-759C-4D68-24AD875E4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Deno - Modern NodeJS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E22DE-3028-42B8-8957-A535038E1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Deno is a JavaScript based web server</a:t>
            </a:r>
          </a:p>
          <a:p>
            <a:pPr lvl="1"/>
            <a:r>
              <a:rPr lang="en-US" dirty="0"/>
              <a:t>Standard library – lots of dependencies for basic JavaScript capabilities (like Cryptography) are part of each Deno release</a:t>
            </a:r>
          </a:p>
          <a:p>
            <a:pPr lvl="1"/>
            <a:r>
              <a:rPr lang="en-US" dirty="0"/>
              <a:t>Deno gives a choice of JavaScript and TypeScript out of the box</a:t>
            </a:r>
          </a:p>
          <a:p>
            <a:r>
              <a:rPr lang="en-US" dirty="0"/>
              <a:t>Kind of like "Django" (versus Flask) – "with batteries included" and "opinionated"</a:t>
            </a:r>
          </a:p>
          <a:p>
            <a:r>
              <a:rPr lang="en-US" dirty="0"/>
              <a:t>Still emerging (Deno 2.0 – October 2024)</a:t>
            </a:r>
          </a:p>
        </p:txBody>
      </p:sp>
    </p:spTree>
    <p:extLst>
      <p:ext uri="{BB962C8B-B14F-4D97-AF65-F5344CB8AC3E}">
        <p14:creationId xmlns:p14="http://schemas.microsoft.com/office/powerpoint/2010/main" val="3948110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FD935-9EA3-1F0F-9C05-8C77355E0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– More than a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98BA7-087A-AE6E-F823-F8B208E40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Deno Deploy – Distributed Hosting</a:t>
            </a:r>
          </a:p>
          <a:p>
            <a:pPr lvl="1"/>
            <a:r>
              <a:rPr lang="en-US" dirty="0"/>
              <a:t>Commercial service from </a:t>
            </a:r>
            <a:r>
              <a:rPr lang="en-US" dirty="0" err="1"/>
              <a:t>deno.com</a:t>
            </a:r>
            <a:endParaRPr lang="en-US" dirty="0"/>
          </a:p>
          <a:p>
            <a:pPr lvl="1"/>
            <a:r>
              <a:rPr lang="en-US" dirty="0"/>
              <a:t>Free for low volume developer sites (***)</a:t>
            </a:r>
          </a:p>
          <a:p>
            <a:pPr lvl="1"/>
            <a:r>
              <a:rPr lang="en-US" dirty="0"/>
              <a:t>Open source if you want to use your own resources</a:t>
            </a:r>
          </a:p>
          <a:p>
            <a:r>
              <a:rPr lang="en-US" dirty="0"/>
              <a:t>Deno KV (Key Value) a built-in distributed JSON database with every Deploy instance</a:t>
            </a:r>
          </a:p>
          <a:p>
            <a:r>
              <a:rPr lang="en-US" dirty="0"/>
              <a:t>Deno KV Watch – Publish / Subscribe / Notifications worldwide – Like Redis</a:t>
            </a:r>
          </a:p>
        </p:txBody>
      </p:sp>
    </p:spTree>
    <p:extLst>
      <p:ext uri="{BB962C8B-B14F-4D97-AF65-F5344CB8AC3E}">
        <p14:creationId xmlns:p14="http://schemas.microsoft.com/office/powerpoint/2010/main" val="3714631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E7846-CCD3-80A4-A512-B92FC0FB1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KV Peer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C24A5-C41B-0634-FD1E-2E4F55450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Cloudflare Workers KV</a:t>
            </a:r>
          </a:p>
          <a:p>
            <a:r>
              <a:rPr lang="en-US" dirty="0" err="1"/>
              <a:t>Upstash</a:t>
            </a:r>
            <a:r>
              <a:rPr lang="en-US" dirty="0"/>
              <a:t> Redis</a:t>
            </a:r>
          </a:p>
          <a:p>
            <a:r>
              <a:rPr lang="en-US" dirty="0"/>
              <a:t>Amazon DynamoDB</a:t>
            </a:r>
          </a:p>
          <a:p>
            <a:r>
              <a:rPr lang="en-US" dirty="0"/>
              <a:t>Google </a:t>
            </a:r>
            <a:r>
              <a:rPr lang="en-US" dirty="0" err="1"/>
              <a:t>Firestore</a:t>
            </a:r>
            <a:endParaRPr lang="en-US" dirty="0"/>
          </a:p>
          <a:p>
            <a:endParaRPr lang="en-US" dirty="0"/>
          </a:p>
          <a:p>
            <a:r>
              <a:rPr lang="en-US" dirty="0"/>
              <a:t>Folks I know who use these at scale say, "Deep Pockets"</a:t>
            </a:r>
          </a:p>
        </p:txBody>
      </p:sp>
    </p:spTree>
    <p:extLst>
      <p:ext uri="{BB962C8B-B14F-4D97-AF65-F5344CB8AC3E}">
        <p14:creationId xmlns:p14="http://schemas.microsoft.com/office/powerpoint/2010/main" val="212368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3B0CF-C6DD-EDFC-2786-E9B6FB877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228A2-AEEF-B9D5-1654-74F4D54F5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/>
              <a:t>My Current Architecture (review)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0F4E93-8CA0-5CF7-C4A0-5CCB4A8A429C}"/>
              </a:ext>
            </a:extLst>
          </p:cNvPr>
          <p:cNvSpPr/>
          <p:nvPr/>
        </p:nvSpPr>
        <p:spPr>
          <a:xfrm>
            <a:off x="7359806" y="1551132"/>
            <a:ext cx="1355767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EC2</a:t>
            </a:r>
          </a:p>
          <a:p>
            <a:pPr algn="ctr"/>
            <a:r>
              <a:rPr lang="en-US" dirty="0"/>
              <a:t>Linux</a:t>
            </a:r>
          </a:p>
          <a:p>
            <a:pPr algn="ctr"/>
            <a:r>
              <a:rPr lang="en-US" dirty="0"/>
              <a:t>PHP</a:t>
            </a:r>
          </a:p>
          <a:p>
            <a:pPr algn="ctr"/>
            <a:r>
              <a:rPr lang="en-US" dirty="0"/>
              <a:t>Ohio, USA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67C9CC-22D5-6348-7896-5C31634A98E2}"/>
              </a:ext>
            </a:extLst>
          </p:cNvPr>
          <p:cNvSpPr/>
          <p:nvPr/>
        </p:nvSpPr>
        <p:spPr>
          <a:xfrm>
            <a:off x="10125824" y="1544387"/>
            <a:ext cx="1355766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Aurora</a:t>
            </a:r>
          </a:p>
          <a:p>
            <a:pPr algn="ctr"/>
            <a:r>
              <a:rPr lang="en-US" dirty="0"/>
              <a:t>MySQL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CF44E4-8FCC-08DE-F182-CF61704DFA25}"/>
              </a:ext>
            </a:extLst>
          </p:cNvPr>
          <p:cNvSpPr/>
          <p:nvPr/>
        </p:nvSpPr>
        <p:spPr>
          <a:xfrm>
            <a:off x="6038448" y="1551132"/>
            <a:ext cx="1321359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Security Group</a:t>
            </a:r>
          </a:p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691D5D-2D94-D591-EBCA-FD8B504D58B3}"/>
              </a:ext>
            </a:extLst>
          </p:cNvPr>
          <p:cNvSpPr/>
          <p:nvPr/>
        </p:nvSpPr>
        <p:spPr>
          <a:xfrm>
            <a:off x="3709972" y="1294410"/>
            <a:ext cx="1321358" cy="4036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Cache Static Assets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Distributed DNS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https termination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DDOS</a:t>
            </a:r>
          </a:p>
          <a:p>
            <a:pPr algn="ctr"/>
            <a:r>
              <a:rPr lang="en-US" dirty="0"/>
              <a:t>Mitigation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AC7DFB6-9AFD-1474-F995-CE4EF80C32D2}"/>
              </a:ext>
            </a:extLst>
          </p:cNvPr>
          <p:cNvSpPr/>
          <p:nvPr/>
        </p:nvSpPr>
        <p:spPr>
          <a:xfrm>
            <a:off x="3394592" y="5359827"/>
            <a:ext cx="1952118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100+ data centers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1000s of servers</a:t>
            </a:r>
          </a:p>
        </p:txBody>
      </p:sp>
      <p:pic>
        <p:nvPicPr>
          <p:cNvPr id="57" name="Picture 56" descr="A screenshot of a website&#10;&#10;AI-generated content may be incorrect.">
            <a:extLst>
              <a:ext uri="{FF2B5EF4-FFF2-40B4-BE49-F238E27FC236}">
                <a16:creationId xmlns:a16="http://schemas.microsoft.com/office/drawing/2014/main" id="{77E36328-B83F-069A-0866-EB5DC9C02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6239"/>
            <a:ext cx="1951260" cy="1032390"/>
          </a:xfrm>
          <a:prstGeom prst="rect">
            <a:avLst/>
          </a:prstGeom>
          <a:ln w="38100">
            <a:solidFill>
              <a:schemeClr val="accent1">
                <a:shade val="15000"/>
              </a:schemeClr>
            </a:solidFill>
          </a:ln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D086463-C5A7-51D5-9D2B-864AC6BB64A1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flipV="1">
            <a:off x="5031330" y="2390170"/>
            <a:ext cx="1007118" cy="922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8C5B8AD-52F1-D2AE-EF09-D53DF3919CF3}"/>
              </a:ext>
            </a:extLst>
          </p:cNvPr>
          <p:cNvCxnSpPr>
            <a:cxnSpLocks/>
            <a:stCxn id="57" idx="3"/>
            <a:endCxn id="19" idx="1"/>
          </p:cNvCxnSpPr>
          <p:nvPr/>
        </p:nvCxnSpPr>
        <p:spPr>
          <a:xfrm>
            <a:off x="2789460" y="3312434"/>
            <a:ext cx="9205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01F09CC-C4EA-CFFD-0F15-F16AB4DEBE05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715574" y="2383425"/>
            <a:ext cx="14102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AB489EE-2B57-D8BE-F1E6-7E8F8CCB912F}"/>
              </a:ext>
            </a:extLst>
          </p:cNvPr>
          <p:cNvSpPr txBox="1"/>
          <p:nvPr/>
        </p:nvSpPr>
        <p:spPr>
          <a:xfrm>
            <a:off x="2916310" y="3501294"/>
            <a:ext cx="661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3-5</a:t>
            </a:r>
          </a:p>
          <a:p>
            <a:pPr algn="ctr"/>
            <a:r>
              <a:rPr lang="en-US" dirty="0"/>
              <a:t>Hops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F8407D-F2E9-C17B-E537-96951875C399}"/>
              </a:ext>
            </a:extLst>
          </p:cNvPr>
          <p:cNvSpPr/>
          <p:nvPr/>
        </p:nvSpPr>
        <p:spPr>
          <a:xfrm>
            <a:off x="7199414" y="3501294"/>
            <a:ext cx="1676549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UI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Is rendered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 PHP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2388CC-7AE9-4F06-85FE-C1E6828BB02B}"/>
              </a:ext>
            </a:extLst>
          </p:cNvPr>
          <p:cNvSpPr/>
          <p:nvPr/>
        </p:nvSpPr>
        <p:spPr>
          <a:xfrm>
            <a:off x="5163785" y="3222462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C868C0-CB8D-E425-ED2B-C6786930EE6C}"/>
              </a:ext>
            </a:extLst>
          </p:cNvPr>
          <p:cNvSpPr/>
          <p:nvPr/>
        </p:nvSpPr>
        <p:spPr>
          <a:xfrm>
            <a:off x="2837290" y="2173835"/>
            <a:ext cx="838274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0742AB0-7645-590F-6FC7-2E74D8C8D046}"/>
              </a:ext>
            </a:extLst>
          </p:cNvPr>
          <p:cNvSpPr/>
          <p:nvPr/>
        </p:nvSpPr>
        <p:spPr>
          <a:xfrm>
            <a:off x="8935573" y="1828147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SQL</a:t>
            </a:r>
          </a:p>
        </p:txBody>
      </p:sp>
      <p:pic>
        <p:nvPicPr>
          <p:cNvPr id="27" name="Picture 26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96103EC8-7560-7F04-839C-A793765FC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80" y="4587552"/>
            <a:ext cx="2414656" cy="137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7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466BB-BC05-5258-0A89-67CCC4B45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D63C4-CB6F-C78A-BD8C-4C09CD80F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/>
              <a:t>My Deno Architecture??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62B5BC-A43D-8774-443F-43FB5C3AAB96}"/>
              </a:ext>
            </a:extLst>
          </p:cNvPr>
          <p:cNvSpPr/>
          <p:nvPr/>
        </p:nvSpPr>
        <p:spPr>
          <a:xfrm>
            <a:off x="7988708" y="2182642"/>
            <a:ext cx="1355767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EC2</a:t>
            </a:r>
          </a:p>
          <a:p>
            <a:pPr algn="ctr"/>
            <a:r>
              <a:rPr lang="en-US" dirty="0"/>
              <a:t>Linux</a:t>
            </a:r>
          </a:p>
          <a:p>
            <a:pPr algn="ctr"/>
            <a:r>
              <a:rPr lang="en-US" dirty="0"/>
              <a:t>??</a:t>
            </a:r>
          </a:p>
          <a:p>
            <a:pPr algn="ctr"/>
            <a:r>
              <a:rPr lang="en-US" dirty="0"/>
              <a:t>Ohio, USA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C566DE-6735-2A45-9FD6-CCCCFD8911FC}"/>
              </a:ext>
            </a:extLst>
          </p:cNvPr>
          <p:cNvSpPr/>
          <p:nvPr/>
        </p:nvSpPr>
        <p:spPr>
          <a:xfrm>
            <a:off x="10222706" y="2182642"/>
            <a:ext cx="1355766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Aurora</a:t>
            </a:r>
          </a:p>
          <a:p>
            <a:pPr algn="ctr"/>
            <a:r>
              <a:rPr lang="en-US" dirty="0"/>
              <a:t>MySQL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269B05-6795-681E-A0CA-91009E9F8DFA}"/>
              </a:ext>
            </a:extLst>
          </p:cNvPr>
          <p:cNvSpPr/>
          <p:nvPr/>
        </p:nvSpPr>
        <p:spPr>
          <a:xfrm>
            <a:off x="6667350" y="2182642"/>
            <a:ext cx="1321359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Security Group</a:t>
            </a:r>
          </a:p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C55B63-08C3-32DA-0D6A-16A21C700E25}"/>
              </a:ext>
            </a:extLst>
          </p:cNvPr>
          <p:cNvSpPr/>
          <p:nvPr/>
        </p:nvSpPr>
        <p:spPr>
          <a:xfrm>
            <a:off x="4067726" y="1353426"/>
            <a:ext cx="1321358" cy="333650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Deno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DNS/DDOS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Static</a:t>
            </a:r>
          </a:p>
          <a:p>
            <a:pPr algn="ctr"/>
            <a:r>
              <a:rPr lang="en-US" dirty="0"/>
              <a:t>Assets </a:t>
            </a:r>
          </a:p>
          <a:p>
            <a:pPr algn="ctr"/>
            <a:br>
              <a:rPr lang="en-US" dirty="0"/>
            </a:br>
            <a:r>
              <a:rPr lang="en-US" dirty="0"/>
              <a:t>JavaScript</a:t>
            </a:r>
          </a:p>
          <a:p>
            <a:pPr algn="ctr"/>
            <a:r>
              <a:rPr lang="en-US" dirty="0"/>
              <a:t>Workers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KV</a:t>
            </a:r>
          </a:p>
        </p:txBody>
      </p:sp>
      <p:pic>
        <p:nvPicPr>
          <p:cNvPr id="57" name="Picture 56" descr="A screenshot of a website&#10;&#10;AI-generated content may be incorrect.">
            <a:extLst>
              <a:ext uri="{FF2B5EF4-FFF2-40B4-BE49-F238E27FC236}">
                <a16:creationId xmlns:a16="http://schemas.microsoft.com/office/drawing/2014/main" id="{B037468E-781B-DF0F-D43B-17E36FA3C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5484"/>
            <a:ext cx="1951260" cy="1032390"/>
          </a:xfrm>
          <a:prstGeom prst="rect">
            <a:avLst/>
          </a:prstGeom>
          <a:ln w="38100">
            <a:solidFill>
              <a:schemeClr val="accent1">
                <a:shade val="15000"/>
              </a:schemeClr>
            </a:solidFill>
          </a:ln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6B1FEC0-1784-88C1-9563-D946BE341E7B}"/>
              </a:ext>
            </a:extLst>
          </p:cNvPr>
          <p:cNvCxnSpPr>
            <a:cxnSpLocks/>
            <a:stCxn id="57" idx="3"/>
            <a:endCxn id="19" idx="1"/>
          </p:cNvCxnSpPr>
          <p:nvPr/>
        </p:nvCxnSpPr>
        <p:spPr>
          <a:xfrm>
            <a:off x="2789460" y="3021679"/>
            <a:ext cx="1278266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E970DA9-2C7C-7F6F-39CA-FEFF43CC800E}"/>
              </a:ext>
            </a:extLst>
          </p:cNvPr>
          <p:cNvSpPr/>
          <p:nvPr/>
        </p:nvSpPr>
        <p:spPr>
          <a:xfrm>
            <a:off x="913770" y="3860717"/>
            <a:ext cx="1676549" cy="1507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UI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Is rendered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using web components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 browser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B8262D-EE6D-E7B8-B246-AB208BC32668}"/>
              </a:ext>
            </a:extLst>
          </p:cNvPr>
          <p:cNvSpPr/>
          <p:nvPr/>
        </p:nvSpPr>
        <p:spPr>
          <a:xfrm>
            <a:off x="5429450" y="2123583"/>
            <a:ext cx="1062768" cy="845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8E39E5-356C-8BA2-934B-EDE5F4417261}"/>
              </a:ext>
            </a:extLst>
          </p:cNvPr>
          <p:cNvSpPr/>
          <p:nvPr/>
        </p:nvSpPr>
        <p:spPr>
          <a:xfrm>
            <a:off x="9344475" y="2304190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SQL</a:t>
            </a:r>
          </a:p>
        </p:txBody>
      </p:sp>
      <p:pic>
        <p:nvPicPr>
          <p:cNvPr id="27" name="Picture 26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7D78D2D2-4E80-D8F3-D07B-293599249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350" y="4128357"/>
            <a:ext cx="4355453" cy="248378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866DE9B-8858-CD45-05AE-88386D683231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>
            <a:off x="5389084" y="3021680"/>
            <a:ext cx="12782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AA9C3C8-2CA4-BCE3-EE40-81898084103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9344475" y="3021680"/>
            <a:ext cx="87823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ABEF5F4-603E-BB76-2078-902DE983E8EB}"/>
              </a:ext>
            </a:extLst>
          </p:cNvPr>
          <p:cNvSpPr/>
          <p:nvPr/>
        </p:nvSpPr>
        <p:spPr>
          <a:xfrm>
            <a:off x="2870192" y="2123582"/>
            <a:ext cx="1062768" cy="845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2935878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7FDB0-B591-0F34-7B87-0E1F18456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Deno has Potential (for 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21175-2D7A-0D3A-3134-CF773611C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much built in</a:t>
            </a:r>
          </a:p>
          <a:p>
            <a:pPr lvl="1"/>
            <a:r>
              <a:rPr lang="en-US" dirty="0"/>
              <a:t>Deno + Standard JS library</a:t>
            </a:r>
          </a:p>
          <a:p>
            <a:pPr lvl="1"/>
            <a:r>
              <a:rPr lang="en-US" dirty="0"/>
              <a:t>Deno KV</a:t>
            </a:r>
          </a:p>
          <a:p>
            <a:pPr lvl="1"/>
            <a:r>
              <a:rPr lang="en-US" dirty="0"/>
              <a:t>Deno KV Watch</a:t>
            </a:r>
          </a:p>
          <a:p>
            <a:r>
              <a:rPr lang="en-US" dirty="0"/>
              <a:t>Free Deno Deploy – great for teaching</a:t>
            </a:r>
          </a:p>
          <a:p>
            <a:r>
              <a:rPr lang="en-US" dirty="0"/>
              <a:t>Distributed Deno KV and KV Watch built in</a:t>
            </a:r>
          </a:p>
          <a:p>
            <a:r>
              <a:rPr lang="en-US" dirty="0"/>
              <a:t>Low cost distributed notifications are important in educational 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072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1011DF-F528-7006-3AAB-5DD054F88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KV Database Architecture (high level)</a:t>
            </a:r>
            <a:br>
              <a:rPr lang="en-US" dirty="0"/>
            </a:br>
            <a:br>
              <a:rPr lang="en-US" dirty="0"/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docs.deno.com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/deploy/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/manual/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445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00A889-A621-35B9-87BC-51D30F655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Deno </a:t>
            </a:r>
            <a:r>
              <a:rPr lang="en-US" u="sng" dirty="0"/>
              <a:t>Actual</a:t>
            </a:r>
            <a:r>
              <a:rPr lang="en-US" dirty="0"/>
              <a:t> Architecture Low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9AC3B-4A5A-9999-E290-9D4D5C65C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Foundation DB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/apple/</a:t>
            </a:r>
            <a:r>
              <a:rPr lang="en-US" dirty="0" err="1"/>
              <a:t>foundationdb</a:t>
            </a:r>
            <a:endParaRPr lang="en-US" dirty="0"/>
          </a:p>
          <a:p>
            <a:pPr lvl="1"/>
            <a:r>
              <a:rPr lang="en-US" dirty="0"/>
              <a:t>Ai:  "Foundation DB technical overview"</a:t>
            </a:r>
          </a:p>
          <a:p>
            <a:r>
              <a:rPr lang="en-US" dirty="0"/>
              <a:t>SQLite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sqlite.org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74214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3ED51-A1CB-0A0B-C30B-BCAD443CA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KV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17450-EDCA-A12B-314F-4F4CCA961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Organizes </a:t>
            </a:r>
            <a:r>
              <a:rPr lang="en-US" dirty="0" err="1"/>
              <a:t>Schemaless</a:t>
            </a:r>
            <a:r>
              <a:rPr lang="en-US" dirty="0"/>
              <a:t> JSON documents</a:t>
            </a:r>
          </a:p>
          <a:p>
            <a:r>
              <a:rPr lang="en-US" dirty="0"/>
              <a:t>No explicit tables</a:t>
            </a:r>
          </a:p>
          <a:p>
            <a:r>
              <a:rPr lang="en-US" dirty="0"/>
              <a:t>Keys </a:t>
            </a:r>
          </a:p>
          <a:p>
            <a:pPr lvl="1"/>
            <a:r>
              <a:rPr lang="en-US" dirty="0"/>
              <a:t>Hierarchical logical key</a:t>
            </a:r>
          </a:p>
          <a:p>
            <a:pPr lvl="1"/>
            <a:r>
              <a:rPr lang="en-US" dirty="0"/>
              <a:t>No Integer, </a:t>
            </a:r>
            <a:r>
              <a:rPr lang="en-US" dirty="0" err="1"/>
              <a:t>Guid</a:t>
            </a:r>
            <a:r>
              <a:rPr lang="en-US" dirty="0"/>
              <a:t>, or SERIAL primary keys</a:t>
            </a:r>
          </a:p>
          <a:p>
            <a:pPr lvl="1"/>
            <a:r>
              <a:rPr lang="en-US" dirty="0"/>
              <a:t>Logical keys are JavaScript Arrays</a:t>
            </a:r>
          </a:p>
          <a:p>
            <a:pPr lvl="1"/>
            <a:r>
              <a:rPr lang="en-US" dirty="0"/>
              <a:t>Data can be stored (set) or retrieved (get) by key</a:t>
            </a:r>
          </a:p>
          <a:p>
            <a:pPr lvl="1"/>
            <a:r>
              <a:rPr lang="en-US" dirty="0"/>
              <a:t>Data can be scanned by logical key prefix (list)</a:t>
            </a:r>
          </a:p>
          <a:p>
            <a:pPr lvl="1"/>
            <a:r>
              <a:rPr lang="en-US" dirty="0"/>
              <a:t>Only sort order is logical key order</a:t>
            </a:r>
          </a:p>
          <a:p>
            <a:r>
              <a:rPr lang="en-US" dirty="0"/>
              <a:t>Similar to a PostgreSQL B-Tree index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752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932859"/>
              </p:ext>
            </p:extLst>
          </p:nvPr>
        </p:nvGraphicFramePr>
        <p:xfrm>
          <a:off x="3108957" y="1311328"/>
          <a:ext cx="5539983" cy="4738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Author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Fernando Tardio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Raspberry PI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9781624311390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Kristen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Fontichiaro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Where Wizards Stay Up Late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0684812010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Katy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Hafner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Innovators Dilemma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0066620694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Clayton Christensen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Unlocking the Clubhouse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0262133989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Ann Margolis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Mindshift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9781101982853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Barbara Oakley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for Everybody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9781530051120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per tutti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1730907164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Vittore Zen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Weaving the Web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00625187X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Tim Berners-Lee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C0AE630F-7DFE-15CF-C664-0E7850009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book data to model (later)</a:t>
            </a:r>
          </a:p>
        </p:txBody>
      </p:sp>
    </p:spTree>
    <p:extLst>
      <p:ext uri="{BB962C8B-B14F-4D97-AF65-F5344CB8AC3E}">
        <p14:creationId xmlns:p14="http://schemas.microsoft.com/office/powerpoint/2010/main" val="2841332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Emerged from the NodeJS server project</a:t>
            </a:r>
          </a:p>
          <a:p>
            <a:pPr lvl="1"/>
            <a:r>
              <a:rPr lang="en-US" dirty="0"/>
              <a:t>JavaScript server for web applications</a:t>
            </a:r>
          </a:p>
          <a:p>
            <a:pPr lvl="1"/>
            <a:r>
              <a:rPr lang="en-US" dirty="0"/>
              <a:t>Node was founded in 2009 by Ryan Dahl</a:t>
            </a:r>
          </a:p>
          <a:p>
            <a:r>
              <a:rPr lang="en-US" dirty="0"/>
              <a:t>Ryan Dahl founded Deno (Node spelled backwards) in 2018</a:t>
            </a:r>
          </a:p>
          <a:p>
            <a:pPr lvl="1"/>
            <a:r>
              <a:rPr lang="en-US" dirty="0"/>
              <a:t>Fresh Start with a decade of experience</a:t>
            </a:r>
          </a:p>
          <a:p>
            <a:pPr lvl="1"/>
            <a:r>
              <a:rPr lang="en-US" dirty="0"/>
              <a:t>Some Node things just "happened" and became required / core and that limited innovation</a:t>
            </a:r>
          </a:p>
        </p:txBody>
      </p:sp>
    </p:spTree>
    <p:extLst>
      <p:ext uri="{BB962C8B-B14F-4D97-AF65-F5344CB8AC3E}">
        <p14:creationId xmlns:p14="http://schemas.microsoft.com/office/powerpoint/2010/main" val="585169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20935-11F3-D071-7173-755EE24D2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1762D-E1EE-7B9E-4697-C639429A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Sorted Dictionaries (if only)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E5D1B-5262-64B0-FF5E-AC3482B4B508}"/>
              </a:ext>
            </a:extLst>
          </p:cNvPr>
          <p:cNvSpPr txBox="1"/>
          <p:nvPr/>
        </p:nvSpPr>
        <p:spPr>
          <a:xfrm>
            <a:off x="936575" y="1361096"/>
            <a:ext cx="1031885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'Wizards up Late')] =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'Katie Hafner')] =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'Python')] =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'Charles Severance')] =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'Raspberry PI')] =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'Kristen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Fontichairo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')] =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'Wisdom of Crowds')] =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'James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Surowiecki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')] =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'Mindshift')] =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'Barb Oakley')] =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'Python per tutti')] =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'Vittori Zen')] =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'Charles Severance')] =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'Networking Intro')] =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key in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print(key, '=&gt;',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[key])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Sorted – At the moment of printing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key in sorted(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print(key, '=&gt;',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[key])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CB58EA-6854-5F9A-2891-11F68BB37628}"/>
              </a:ext>
            </a:extLst>
          </p:cNvPr>
          <p:cNvSpPr txBox="1"/>
          <p:nvPr/>
        </p:nvSpPr>
        <p:spPr>
          <a:xfrm>
            <a:off x="6521387" y="5312238"/>
            <a:ext cx="483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https://www.py4e.com/code/</a:t>
            </a:r>
            <a:r>
              <a:rPr lang="en-US" dirty="0" err="1"/>
              <a:t>deno_in_python.py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731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DD8F0-1FB1-0F92-9053-B8FD935B7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34707-7195-07D1-92CA-9801B0CF7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Sorted Dictionaries (if only)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AB68EC-9E1E-E4F1-E3E8-4087E704ED47}"/>
              </a:ext>
            </a:extLst>
          </p:cNvPr>
          <p:cNvSpPr txBox="1"/>
          <p:nvPr/>
        </p:nvSpPr>
        <p:spPr>
          <a:xfrm>
            <a:off x="961514" y="1184978"/>
            <a:ext cx="985398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'Barb Oakley')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'Charles Severance')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'James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Surowiecki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'Katie Hafner')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'Kristen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Fontichairo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'Vittori Zen')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'Mindshift')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'Networking Intro')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'Python') =&gt;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'Python per tutti')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'Raspberry PI')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'Wisdom of Crowds')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'Wizards up Late')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B1DE2-05FA-B422-D9B0-17F79958287D}"/>
              </a:ext>
            </a:extLst>
          </p:cNvPr>
          <p:cNvSpPr txBox="1"/>
          <p:nvPr/>
        </p:nvSpPr>
        <p:spPr>
          <a:xfrm>
            <a:off x="961514" y="3925474"/>
            <a:ext cx="9761005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/authors/Barb Oakley          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/authors/Charles Severance    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/authors/James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Surowiecki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/authors/Katie Hafner         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/authors/Kristen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Fontichairo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/authors/Vittori Zen          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/books/Mindshift              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/books/Networking Intro       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/books/Python                  =&gt;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/books/Python per tutti       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/books/Raspberry PI           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/books/Wisdom of Crowds       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/books/Wizards up Late        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</p:txBody>
      </p:sp>
    </p:spTree>
    <p:extLst>
      <p:ext uri="{BB962C8B-B14F-4D97-AF65-F5344CB8AC3E}">
        <p14:creationId xmlns:p14="http://schemas.microsoft.com/office/powerpoint/2010/main" val="850427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>
            <a:extLst>
              <a:ext uri="{FF2B5EF4-FFF2-40B4-BE49-F238E27FC236}">
                <a16:creationId xmlns:a16="http://schemas.microsoft.com/office/drawing/2014/main" id="{D773AACD-B077-DADA-2F93-DF69AEB45A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5400" dirty="0"/>
              <a:t>Why B-Trees</a:t>
            </a:r>
          </a:p>
        </p:txBody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10D028C1-C276-FA02-1A9E-D309CCF7006B}"/>
              </a:ext>
            </a:extLst>
          </p:cNvPr>
          <p:cNvSpPr>
            <a:spLocks/>
          </p:cNvSpPr>
          <p:nvPr/>
        </p:nvSpPr>
        <p:spPr bwMode="auto">
          <a:xfrm>
            <a:off x="7142060" y="5971230"/>
            <a:ext cx="4507516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r>
              <a:rPr lang="en-US" altLang="en-US" sz="2550" dirty="0">
                <a:solidFill>
                  <a:schemeClr val="tx1"/>
                </a:solidFill>
                <a:ea typeface="MS PGothic" panose="020B0600070205080204" pitchFamily="34" charset="-128"/>
              </a:rPr>
              <a:t>http://</a:t>
            </a:r>
            <a:r>
              <a:rPr lang="en-US" altLang="en-US" sz="2550" dirty="0" err="1">
                <a:solidFill>
                  <a:schemeClr val="tx1"/>
                </a:solidFill>
                <a:ea typeface="MS PGothic" panose="020B0600070205080204" pitchFamily="34" charset="-128"/>
              </a:rPr>
              <a:t>en.wikipedia.org</a:t>
            </a:r>
            <a:r>
              <a:rPr lang="en-US" altLang="en-US" sz="2550" dirty="0">
                <a:solidFill>
                  <a:schemeClr val="tx1"/>
                </a:solidFill>
                <a:ea typeface="MS PGothic" panose="020B0600070205080204" pitchFamily="34" charset="-128"/>
              </a:rPr>
              <a:t>/wiki/B-tree</a:t>
            </a:r>
          </a:p>
        </p:txBody>
      </p:sp>
      <p:sp>
        <p:nvSpPr>
          <p:cNvPr id="113669" name="Rectangle 4">
            <a:extLst>
              <a:ext uri="{FF2B5EF4-FFF2-40B4-BE49-F238E27FC236}">
                <a16:creationId xmlns:a16="http://schemas.microsoft.com/office/drawing/2014/main" id="{E5C6DB5A-FACB-C85B-BA79-F9B9766F98F6}"/>
              </a:ext>
            </a:extLst>
          </p:cNvPr>
          <p:cNvSpPr>
            <a:spLocks/>
          </p:cNvSpPr>
          <p:nvPr/>
        </p:nvSpPr>
        <p:spPr bwMode="auto">
          <a:xfrm>
            <a:off x="1238251" y="1771650"/>
            <a:ext cx="9736931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r>
              <a:rPr lang="en-US" altLang="en-US" sz="2625" i="1" dirty="0">
                <a:solidFill>
                  <a:schemeClr val="tx1"/>
                </a:solidFill>
                <a:ea typeface="MS PGothic" panose="020B0600070205080204" pitchFamily="34" charset="-128"/>
              </a:rPr>
              <a:t>A B-tree is a tree data structure that keeps data sorted and allows searches, sequential access, insertions, and deletions in logarithmic amortized time.  The B-tree is optimized for systems that read and write large blocks of data.  It is commonly used in databases and file systems.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B878258-E8F6-F508-AF49-216C9B6016CC}"/>
              </a:ext>
            </a:extLst>
          </p:cNvPr>
          <p:cNvGrpSpPr/>
          <p:nvPr/>
        </p:nvGrpSpPr>
        <p:grpSpPr>
          <a:xfrm>
            <a:off x="2084667" y="5123835"/>
            <a:ext cx="2265837" cy="617136"/>
            <a:chOff x="4761563" y="2154694"/>
            <a:chExt cx="2265837" cy="617136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64FB9B42-40AD-8878-5BF3-DC6E3D71977F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910813B8-F929-EAC7-C196-15B29E73D40F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92AC51B-0441-30BD-2489-07C0F4A86C9A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9602094-DD88-272C-A12E-1B9A64CACC78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CAB89EC2-68F7-2E09-2050-F9702DC364F6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F72F892-F628-A6E2-9064-77C228589835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41639FAB-6790-CCC0-40CB-D886E5F94F77}"/>
                </a:ext>
              </a:extLst>
            </p:cNvPr>
            <p:cNvSpPr/>
            <p:nvPr/>
          </p:nvSpPr>
          <p:spPr>
            <a:xfrm>
              <a:off x="5945514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4CEE9A9-C7C3-A762-7970-6BBD27C21D55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4C7A64F5-EEC1-FFF5-470F-9B17F2A34DFA}"/>
                </a:ext>
              </a:extLst>
            </p:cNvPr>
            <p:cNvSpPr/>
            <p:nvPr/>
          </p:nvSpPr>
          <p:spPr>
            <a:xfrm>
              <a:off x="646971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6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B7E382E-50C1-D8BC-BF23-7B1157D27C78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2531292-EEFC-8AB6-126D-EE739DEDD5D8}"/>
              </a:ext>
            </a:extLst>
          </p:cNvPr>
          <p:cNvGrpSpPr/>
          <p:nvPr/>
        </p:nvGrpSpPr>
        <p:grpSpPr>
          <a:xfrm>
            <a:off x="7705951" y="5077273"/>
            <a:ext cx="2265837" cy="617136"/>
            <a:chOff x="4761563" y="2154694"/>
            <a:chExt cx="2265837" cy="617136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55940BD6-CB6F-A425-803B-7DFAC295135D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B5A443DD-B608-667D-4F33-D245120B84B4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18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F4B22A5-41B9-2F8A-149A-C123FB2AC9EE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F5E73C8-D62F-6B9F-EAD8-81384111EC42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FAED7E60-4898-97AB-CAF6-389FBA38C889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21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35D972D-D7D9-6E50-B9B1-548403449437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5DF9F66-56FD-5CAE-B781-5706026B6293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64" name="Oval 113663">
              <a:extLst>
                <a:ext uri="{FF2B5EF4-FFF2-40B4-BE49-F238E27FC236}">
                  <a16:creationId xmlns:a16="http://schemas.microsoft.com/office/drawing/2014/main" id="{8A25C562-EEA3-D86F-8D19-9A54C331BE23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665" name="Group 113664">
            <a:extLst>
              <a:ext uri="{FF2B5EF4-FFF2-40B4-BE49-F238E27FC236}">
                <a16:creationId xmlns:a16="http://schemas.microsoft.com/office/drawing/2014/main" id="{E2018460-6C23-EB04-21C4-DE8E897A618E}"/>
              </a:ext>
            </a:extLst>
          </p:cNvPr>
          <p:cNvGrpSpPr/>
          <p:nvPr/>
        </p:nvGrpSpPr>
        <p:grpSpPr>
          <a:xfrm>
            <a:off x="4718837" y="5066286"/>
            <a:ext cx="2265837" cy="617136"/>
            <a:chOff x="4761563" y="2154694"/>
            <a:chExt cx="2265837" cy="617136"/>
          </a:xfrm>
        </p:grpSpPr>
        <p:sp>
          <p:nvSpPr>
            <p:cNvPr id="113671" name="Rounded Rectangle 113670">
              <a:extLst>
                <a:ext uri="{FF2B5EF4-FFF2-40B4-BE49-F238E27FC236}">
                  <a16:creationId xmlns:a16="http://schemas.microsoft.com/office/drawing/2014/main" id="{4AD46295-56CC-9A37-355F-FA52F75F831E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2" name="Rounded Rectangle 113671">
              <a:extLst>
                <a:ext uri="{FF2B5EF4-FFF2-40B4-BE49-F238E27FC236}">
                  <a16:creationId xmlns:a16="http://schemas.microsoft.com/office/drawing/2014/main" id="{A67B7697-708A-2A6E-D696-F0B55A143817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09</a:t>
              </a:r>
            </a:p>
          </p:txBody>
        </p:sp>
        <p:sp>
          <p:nvSpPr>
            <p:cNvPr id="113673" name="Oval 113672">
              <a:extLst>
                <a:ext uri="{FF2B5EF4-FFF2-40B4-BE49-F238E27FC236}">
                  <a16:creationId xmlns:a16="http://schemas.microsoft.com/office/drawing/2014/main" id="{7152747C-A16E-BBA1-9D8E-D736C1D490AE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4" name="Oval 113673">
              <a:extLst>
                <a:ext uri="{FF2B5EF4-FFF2-40B4-BE49-F238E27FC236}">
                  <a16:creationId xmlns:a16="http://schemas.microsoft.com/office/drawing/2014/main" id="{682E2136-046E-179A-A206-6FBA4B681B05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5" name="Rounded Rectangle 113674">
              <a:extLst>
                <a:ext uri="{FF2B5EF4-FFF2-40B4-BE49-F238E27FC236}">
                  <a16:creationId xmlns:a16="http://schemas.microsoft.com/office/drawing/2014/main" id="{67B9886E-D690-5BDC-AF88-0DA603B0BEB2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12</a:t>
              </a:r>
            </a:p>
          </p:txBody>
        </p:sp>
        <p:sp>
          <p:nvSpPr>
            <p:cNvPr id="113676" name="Oval 113675">
              <a:extLst>
                <a:ext uri="{FF2B5EF4-FFF2-40B4-BE49-F238E27FC236}">
                  <a16:creationId xmlns:a16="http://schemas.microsoft.com/office/drawing/2014/main" id="{D2BF3082-6A2F-3BDF-4A9D-A7F9058B3AA6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7" name="Oval 113676">
              <a:extLst>
                <a:ext uri="{FF2B5EF4-FFF2-40B4-BE49-F238E27FC236}">
                  <a16:creationId xmlns:a16="http://schemas.microsoft.com/office/drawing/2014/main" id="{A336017C-BFB0-2985-F08B-BFE14006A2F8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8" name="Oval 113677">
              <a:extLst>
                <a:ext uri="{FF2B5EF4-FFF2-40B4-BE49-F238E27FC236}">
                  <a16:creationId xmlns:a16="http://schemas.microsoft.com/office/drawing/2014/main" id="{253C981E-A356-2041-8637-F61FEF691A5D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679" name="Group 113678">
            <a:extLst>
              <a:ext uri="{FF2B5EF4-FFF2-40B4-BE49-F238E27FC236}">
                <a16:creationId xmlns:a16="http://schemas.microsoft.com/office/drawing/2014/main" id="{9BA42737-6F5D-FE3C-F5A4-B907BB072107}"/>
              </a:ext>
            </a:extLst>
          </p:cNvPr>
          <p:cNvGrpSpPr/>
          <p:nvPr/>
        </p:nvGrpSpPr>
        <p:grpSpPr>
          <a:xfrm>
            <a:off x="4578937" y="3656350"/>
            <a:ext cx="2265837" cy="617136"/>
            <a:chOff x="4761563" y="2154694"/>
            <a:chExt cx="2265837" cy="617136"/>
          </a:xfrm>
        </p:grpSpPr>
        <p:sp>
          <p:nvSpPr>
            <p:cNvPr id="113680" name="Rounded Rectangle 113679">
              <a:extLst>
                <a:ext uri="{FF2B5EF4-FFF2-40B4-BE49-F238E27FC236}">
                  <a16:creationId xmlns:a16="http://schemas.microsoft.com/office/drawing/2014/main" id="{CB8074AF-3218-25E4-1E0C-6215468C911E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1" name="Rounded Rectangle 113680">
              <a:extLst>
                <a:ext uri="{FF2B5EF4-FFF2-40B4-BE49-F238E27FC236}">
                  <a16:creationId xmlns:a16="http://schemas.microsoft.com/office/drawing/2014/main" id="{42F3BE58-A6BE-1CEB-07F5-D529639D5053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682" name="Oval 113681">
              <a:extLst>
                <a:ext uri="{FF2B5EF4-FFF2-40B4-BE49-F238E27FC236}">
                  <a16:creationId xmlns:a16="http://schemas.microsoft.com/office/drawing/2014/main" id="{BDD834F3-F8F9-16E3-F104-9CD731E86AFF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3" name="Oval 113682">
              <a:extLst>
                <a:ext uri="{FF2B5EF4-FFF2-40B4-BE49-F238E27FC236}">
                  <a16:creationId xmlns:a16="http://schemas.microsoft.com/office/drawing/2014/main" id="{07BA2834-0243-C337-5388-FF0268459F31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4" name="Rounded Rectangle 113683">
              <a:extLst>
                <a:ext uri="{FF2B5EF4-FFF2-40B4-BE49-F238E27FC236}">
                  <a16:creationId xmlns:a16="http://schemas.microsoft.com/office/drawing/2014/main" id="{AD3F3D5C-188C-386A-5401-DEBF3D1628B7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685" name="Oval 113684">
              <a:extLst>
                <a:ext uri="{FF2B5EF4-FFF2-40B4-BE49-F238E27FC236}">
                  <a16:creationId xmlns:a16="http://schemas.microsoft.com/office/drawing/2014/main" id="{358059D5-9F71-44E1-9976-C009E102B74A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6" name="Oval 113685">
              <a:extLst>
                <a:ext uri="{FF2B5EF4-FFF2-40B4-BE49-F238E27FC236}">
                  <a16:creationId xmlns:a16="http://schemas.microsoft.com/office/drawing/2014/main" id="{EE2CAFF1-A809-67C0-22A2-51F24EF5790E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7" name="Oval 113686">
              <a:extLst>
                <a:ext uri="{FF2B5EF4-FFF2-40B4-BE49-F238E27FC236}">
                  <a16:creationId xmlns:a16="http://schemas.microsoft.com/office/drawing/2014/main" id="{63C71424-377A-6FB6-6294-927B1FFB7BFC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689" name="Straight Arrow Connector 113688">
            <a:extLst>
              <a:ext uri="{FF2B5EF4-FFF2-40B4-BE49-F238E27FC236}">
                <a16:creationId xmlns:a16="http://schemas.microsoft.com/office/drawing/2014/main" id="{015A1622-43A6-3F56-8B27-6487A9FA9C8E}"/>
              </a:ext>
            </a:extLst>
          </p:cNvPr>
          <p:cNvCxnSpPr>
            <a:cxnSpLocks/>
            <a:stCxn id="113683" idx="7"/>
            <a:endCxn id="44" idx="0"/>
          </p:cNvCxnSpPr>
          <p:nvPr/>
        </p:nvCxnSpPr>
        <p:spPr>
          <a:xfrm flipH="1">
            <a:off x="3217586" y="4166927"/>
            <a:ext cx="1484076" cy="956908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1" name="Straight Arrow Connector 113690">
            <a:extLst>
              <a:ext uri="{FF2B5EF4-FFF2-40B4-BE49-F238E27FC236}">
                <a16:creationId xmlns:a16="http://schemas.microsoft.com/office/drawing/2014/main" id="{3717F62D-CC32-74CD-E2E6-39D0BF085401}"/>
              </a:ext>
            </a:extLst>
          </p:cNvPr>
          <p:cNvCxnSpPr>
            <a:cxnSpLocks/>
            <a:stCxn id="113682" idx="0"/>
            <a:endCxn id="113671" idx="0"/>
          </p:cNvCxnSpPr>
          <p:nvPr/>
        </p:nvCxnSpPr>
        <p:spPr>
          <a:xfrm>
            <a:off x="5195912" y="4158664"/>
            <a:ext cx="655844" cy="90762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4" name="Straight Arrow Connector 113693">
            <a:extLst>
              <a:ext uri="{FF2B5EF4-FFF2-40B4-BE49-F238E27FC236}">
                <a16:creationId xmlns:a16="http://schemas.microsoft.com/office/drawing/2014/main" id="{E626152A-5EF8-3E15-BA7F-8B4712603149}"/>
              </a:ext>
            </a:extLst>
          </p:cNvPr>
          <p:cNvCxnSpPr>
            <a:cxnSpLocks/>
            <a:stCxn id="113685" idx="4"/>
            <a:endCxn id="55" idx="0"/>
          </p:cNvCxnSpPr>
          <p:nvPr/>
        </p:nvCxnSpPr>
        <p:spPr>
          <a:xfrm>
            <a:off x="5710111" y="4215086"/>
            <a:ext cx="3128759" cy="862187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393D71-ABE3-C997-89E1-79A59A3220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>
            <a:extLst>
              <a:ext uri="{FF2B5EF4-FFF2-40B4-BE49-F238E27FC236}">
                <a16:creationId xmlns:a16="http://schemas.microsoft.com/office/drawing/2014/main" id="{F11F625D-6B78-FC45-EAD0-98017DC539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5400" dirty="0"/>
              <a:t>Distributed B-Trees</a:t>
            </a:r>
          </a:p>
        </p:txBody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8720843D-182D-9058-0318-6F31A912C2B1}"/>
              </a:ext>
            </a:extLst>
          </p:cNvPr>
          <p:cNvSpPr>
            <a:spLocks/>
          </p:cNvSpPr>
          <p:nvPr/>
        </p:nvSpPr>
        <p:spPr bwMode="auto">
          <a:xfrm>
            <a:off x="7142060" y="5971230"/>
            <a:ext cx="4507516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r>
              <a:rPr lang="en-US" altLang="en-US" sz="2550" dirty="0">
                <a:solidFill>
                  <a:schemeClr val="tx1"/>
                </a:solidFill>
                <a:ea typeface="MS PGothic" panose="020B0600070205080204" pitchFamily="34" charset="-128"/>
              </a:rPr>
              <a:t>http://</a:t>
            </a:r>
            <a:r>
              <a:rPr lang="en-US" altLang="en-US" sz="2550" dirty="0" err="1">
                <a:solidFill>
                  <a:schemeClr val="tx1"/>
                </a:solidFill>
                <a:ea typeface="MS PGothic" panose="020B0600070205080204" pitchFamily="34" charset="-128"/>
              </a:rPr>
              <a:t>en.wikipedia.org</a:t>
            </a:r>
            <a:r>
              <a:rPr lang="en-US" altLang="en-US" sz="2550" dirty="0">
                <a:solidFill>
                  <a:schemeClr val="tx1"/>
                </a:solidFill>
                <a:ea typeface="MS PGothic" panose="020B0600070205080204" pitchFamily="34" charset="-128"/>
              </a:rPr>
              <a:t>/wiki/B-tree</a:t>
            </a:r>
          </a:p>
        </p:txBody>
      </p:sp>
      <p:sp>
        <p:nvSpPr>
          <p:cNvPr id="113669" name="Rectangle 4">
            <a:extLst>
              <a:ext uri="{FF2B5EF4-FFF2-40B4-BE49-F238E27FC236}">
                <a16:creationId xmlns:a16="http://schemas.microsoft.com/office/drawing/2014/main" id="{D96BCE32-0161-E1B5-EDEA-8064AEAFE1F1}"/>
              </a:ext>
            </a:extLst>
          </p:cNvPr>
          <p:cNvSpPr>
            <a:spLocks/>
          </p:cNvSpPr>
          <p:nvPr/>
        </p:nvSpPr>
        <p:spPr bwMode="auto">
          <a:xfrm>
            <a:off x="1238251" y="1771650"/>
            <a:ext cx="9736931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r>
              <a:rPr lang="en-US" altLang="en-US" sz="2625" i="1" dirty="0">
                <a:solidFill>
                  <a:schemeClr val="tx1"/>
                </a:solidFill>
                <a:ea typeface="MS PGothic" panose="020B0600070205080204" pitchFamily="34" charset="-128"/>
              </a:rPr>
              <a:t>Deno KV is </a:t>
            </a:r>
            <a:r>
              <a:rPr lang="en-US" altLang="en-US" sz="2625" i="1" u="sng" dirty="0">
                <a:solidFill>
                  <a:schemeClr val="tx1"/>
                </a:solidFill>
                <a:ea typeface="MS PGothic" panose="020B0600070205080204" pitchFamily="34" charset="-128"/>
              </a:rPr>
              <a:t>likely</a:t>
            </a:r>
            <a:r>
              <a:rPr lang="en-US" altLang="en-US" sz="2625" i="1" dirty="0">
                <a:solidFill>
                  <a:schemeClr val="tx1"/>
                </a:solidFill>
                <a:ea typeface="MS PGothic" panose="020B0600070205080204" pitchFamily="34" charset="-128"/>
              </a:rPr>
              <a:t> some variation of a single large B-Tree structure spread across the Deno Deploy nodes at data centers around the world.  The nodes are connected via a low-latency network to coordinate with each other.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7844C8E-EB43-9F88-CA7A-B331FA7441B0}"/>
              </a:ext>
            </a:extLst>
          </p:cNvPr>
          <p:cNvGrpSpPr/>
          <p:nvPr/>
        </p:nvGrpSpPr>
        <p:grpSpPr>
          <a:xfrm>
            <a:off x="2084667" y="5123835"/>
            <a:ext cx="2265837" cy="617136"/>
            <a:chOff x="4761563" y="2154694"/>
            <a:chExt cx="2265837" cy="617136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9CE4A2B2-AC46-93EE-9CC3-9931DA70BF91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5147F49F-1AD4-6565-CB9C-8AC4DD9BE623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1CC459E-C0E5-FA7B-426E-71E8B6D9EE65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D7FCAA3-1CF1-4156-3295-7F35CB10AAAF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AC33D5CD-3210-F872-357D-C3234CB6D415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F758C70-36FD-1E32-149C-2C61BA483065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F4B3AB0A-EBA8-C162-8188-4B7471574895}"/>
                </a:ext>
              </a:extLst>
            </p:cNvPr>
            <p:cNvSpPr/>
            <p:nvPr/>
          </p:nvSpPr>
          <p:spPr>
            <a:xfrm>
              <a:off x="5945514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EB7971C-5341-8E35-B140-17F08C0DE017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DC20E9A4-65BD-313A-7533-E16CA8B40F63}"/>
                </a:ext>
              </a:extLst>
            </p:cNvPr>
            <p:cNvSpPr/>
            <p:nvPr/>
          </p:nvSpPr>
          <p:spPr>
            <a:xfrm>
              <a:off x="646971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6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F956548-6E3D-6D6D-AFF3-00D8BB6DA1A4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ADE1D5F-D317-9E94-16C4-F48FD2C22528}"/>
              </a:ext>
            </a:extLst>
          </p:cNvPr>
          <p:cNvGrpSpPr/>
          <p:nvPr/>
        </p:nvGrpSpPr>
        <p:grpSpPr>
          <a:xfrm>
            <a:off x="7705951" y="5077273"/>
            <a:ext cx="2265837" cy="617136"/>
            <a:chOff x="4761563" y="2154694"/>
            <a:chExt cx="2265837" cy="617136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9454D8FB-4CAF-7901-6D3B-35D36B378771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BDF09617-D06A-4795-7834-3251256DB880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18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628F7A3-142E-0ABC-B377-ECCCF04FD341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62A5296-4CB9-E2E1-D519-E128F5C7B9DE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2AE44C1A-2BD7-FCBA-2CB4-BEBF7C94444F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21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53872F0-601B-1F91-319A-3332525BAE97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E3060106-D6B9-49E8-E52A-45C5C92037FA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64" name="Oval 113663">
              <a:extLst>
                <a:ext uri="{FF2B5EF4-FFF2-40B4-BE49-F238E27FC236}">
                  <a16:creationId xmlns:a16="http://schemas.microsoft.com/office/drawing/2014/main" id="{566D68C4-437A-A4BD-054E-C7052735486C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665" name="Group 113664">
            <a:extLst>
              <a:ext uri="{FF2B5EF4-FFF2-40B4-BE49-F238E27FC236}">
                <a16:creationId xmlns:a16="http://schemas.microsoft.com/office/drawing/2014/main" id="{2E84428C-A31E-715F-069A-9920EE9426D7}"/>
              </a:ext>
            </a:extLst>
          </p:cNvPr>
          <p:cNvGrpSpPr/>
          <p:nvPr/>
        </p:nvGrpSpPr>
        <p:grpSpPr>
          <a:xfrm>
            <a:off x="4718837" y="5066286"/>
            <a:ext cx="2265837" cy="617136"/>
            <a:chOff x="4761563" y="2154694"/>
            <a:chExt cx="2265837" cy="617136"/>
          </a:xfrm>
        </p:grpSpPr>
        <p:sp>
          <p:nvSpPr>
            <p:cNvPr id="113671" name="Rounded Rectangle 113670">
              <a:extLst>
                <a:ext uri="{FF2B5EF4-FFF2-40B4-BE49-F238E27FC236}">
                  <a16:creationId xmlns:a16="http://schemas.microsoft.com/office/drawing/2014/main" id="{30AE4EF9-DBB0-8A56-0D0E-F80426DD6598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2" name="Rounded Rectangle 113671">
              <a:extLst>
                <a:ext uri="{FF2B5EF4-FFF2-40B4-BE49-F238E27FC236}">
                  <a16:creationId xmlns:a16="http://schemas.microsoft.com/office/drawing/2014/main" id="{8FBA46A6-5323-59A0-DCA3-74C92D7C6233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09</a:t>
              </a:r>
            </a:p>
          </p:txBody>
        </p:sp>
        <p:sp>
          <p:nvSpPr>
            <p:cNvPr id="113673" name="Oval 113672">
              <a:extLst>
                <a:ext uri="{FF2B5EF4-FFF2-40B4-BE49-F238E27FC236}">
                  <a16:creationId xmlns:a16="http://schemas.microsoft.com/office/drawing/2014/main" id="{42E49FFA-C0F2-69BD-1EEC-B33AD0EC91F7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4" name="Oval 113673">
              <a:extLst>
                <a:ext uri="{FF2B5EF4-FFF2-40B4-BE49-F238E27FC236}">
                  <a16:creationId xmlns:a16="http://schemas.microsoft.com/office/drawing/2014/main" id="{32197029-37D3-91B1-C002-BC8A49750E8E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5" name="Rounded Rectangle 113674">
              <a:extLst>
                <a:ext uri="{FF2B5EF4-FFF2-40B4-BE49-F238E27FC236}">
                  <a16:creationId xmlns:a16="http://schemas.microsoft.com/office/drawing/2014/main" id="{5130A72C-F53A-1C77-6525-7BEBE02B40B9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12</a:t>
              </a:r>
            </a:p>
          </p:txBody>
        </p:sp>
        <p:sp>
          <p:nvSpPr>
            <p:cNvPr id="113676" name="Oval 113675">
              <a:extLst>
                <a:ext uri="{FF2B5EF4-FFF2-40B4-BE49-F238E27FC236}">
                  <a16:creationId xmlns:a16="http://schemas.microsoft.com/office/drawing/2014/main" id="{D3C04F43-143C-8408-0345-3F4991318EF3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7" name="Oval 113676">
              <a:extLst>
                <a:ext uri="{FF2B5EF4-FFF2-40B4-BE49-F238E27FC236}">
                  <a16:creationId xmlns:a16="http://schemas.microsoft.com/office/drawing/2014/main" id="{857785D2-A640-2F98-40CB-BD816D53AA27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8" name="Oval 113677">
              <a:extLst>
                <a:ext uri="{FF2B5EF4-FFF2-40B4-BE49-F238E27FC236}">
                  <a16:creationId xmlns:a16="http://schemas.microsoft.com/office/drawing/2014/main" id="{B692CE4F-6701-8EF0-DEAE-C142E9881518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679" name="Group 113678">
            <a:extLst>
              <a:ext uri="{FF2B5EF4-FFF2-40B4-BE49-F238E27FC236}">
                <a16:creationId xmlns:a16="http://schemas.microsoft.com/office/drawing/2014/main" id="{8373D55D-914C-31D7-C124-9C9D296D9350}"/>
              </a:ext>
            </a:extLst>
          </p:cNvPr>
          <p:cNvGrpSpPr/>
          <p:nvPr/>
        </p:nvGrpSpPr>
        <p:grpSpPr>
          <a:xfrm>
            <a:off x="4578937" y="3656350"/>
            <a:ext cx="2265837" cy="617136"/>
            <a:chOff x="4761563" y="2154694"/>
            <a:chExt cx="2265837" cy="617136"/>
          </a:xfrm>
        </p:grpSpPr>
        <p:sp>
          <p:nvSpPr>
            <p:cNvPr id="113680" name="Rounded Rectangle 113679">
              <a:extLst>
                <a:ext uri="{FF2B5EF4-FFF2-40B4-BE49-F238E27FC236}">
                  <a16:creationId xmlns:a16="http://schemas.microsoft.com/office/drawing/2014/main" id="{D4C93586-B2EA-3D4D-161A-C5F5B873743D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1" name="Rounded Rectangle 113680">
              <a:extLst>
                <a:ext uri="{FF2B5EF4-FFF2-40B4-BE49-F238E27FC236}">
                  <a16:creationId xmlns:a16="http://schemas.microsoft.com/office/drawing/2014/main" id="{1D9AA241-0B51-6636-468C-4C33B44C76D2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682" name="Oval 113681">
              <a:extLst>
                <a:ext uri="{FF2B5EF4-FFF2-40B4-BE49-F238E27FC236}">
                  <a16:creationId xmlns:a16="http://schemas.microsoft.com/office/drawing/2014/main" id="{6CF30F7E-5B3A-55E7-B444-4BE663FA2696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3" name="Oval 113682">
              <a:extLst>
                <a:ext uri="{FF2B5EF4-FFF2-40B4-BE49-F238E27FC236}">
                  <a16:creationId xmlns:a16="http://schemas.microsoft.com/office/drawing/2014/main" id="{74BE9A25-7B93-9581-B8CE-CCEB5A937D41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4" name="Rounded Rectangle 113683">
              <a:extLst>
                <a:ext uri="{FF2B5EF4-FFF2-40B4-BE49-F238E27FC236}">
                  <a16:creationId xmlns:a16="http://schemas.microsoft.com/office/drawing/2014/main" id="{D50FA870-2735-620A-22D7-0671BC711D01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685" name="Oval 113684">
              <a:extLst>
                <a:ext uri="{FF2B5EF4-FFF2-40B4-BE49-F238E27FC236}">
                  <a16:creationId xmlns:a16="http://schemas.microsoft.com/office/drawing/2014/main" id="{2A7E038A-2BD5-BCB6-8E03-8E416D21464C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6" name="Oval 113685">
              <a:extLst>
                <a:ext uri="{FF2B5EF4-FFF2-40B4-BE49-F238E27FC236}">
                  <a16:creationId xmlns:a16="http://schemas.microsoft.com/office/drawing/2014/main" id="{A7770CCC-2F88-451D-5B74-A68F39507827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7" name="Oval 113686">
              <a:extLst>
                <a:ext uri="{FF2B5EF4-FFF2-40B4-BE49-F238E27FC236}">
                  <a16:creationId xmlns:a16="http://schemas.microsoft.com/office/drawing/2014/main" id="{4F192DB0-8C3A-A387-D551-8C7FCFF79D46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689" name="Straight Arrow Connector 113688">
            <a:extLst>
              <a:ext uri="{FF2B5EF4-FFF2-40B4-BE49-F238E27FC236}">
                <a16:creationId xmlns:a16="http://schemas.microsoft.com/office/drawing/2014/main" id="{7F0F5B3C-009D-3129-E432-F5A6DB76B455}"/>
              </a:ext>
            </a:extLst>
          </p:cNvPr>
          <p:cNvCxnSpPr>
            <a:cxnSpLocks/>
            <a:stCxn id="113683" idx="7"/>
            <a:endCxn id="44" idx="0"/>
          </p:cNvCxnSpPr>
          <p:nvPr/>
        </p:nvCxnSpPr>
        <p:spPr>
          <a:xfrm flipH="1">
            <a:off x="3217586" y="4166927"/>
            <a:ext cx="1484076" cy="956908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1" name="Straight Arrow Connector 113690">
            <a:extLst>
              <a:ext uri="{FF2B5EF4-FFF2-40B4-BE49-F238E27FC236}">
                <a16:creationId xmlns:a16="http://schemas.microsoft.com/office/drawing/2014/main" id="{5C019C43-E318-D137-C080-6F6D82F1E3A4}"/>
              </a:ext>
            </a:extLst>
          </p:cNvPr>
          <p:cNvCxnSpPr>
            <a:cxnSpLocks/>
            <a:stCxn id="113682" idx="0"/>
            <a:endCxn id="113671" idx="0"/>
          </p:cNvCxnSpPr>
          <p:nvPr/>
        </p:nvCxnSpPr>
        <p:spPr>
          <a:xfrm>
            <a:off x="5195912" y="4158664"/>
            <a:ext cx="655844" cy="90762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4" name="Straight Arrow Connector 113693">
            <a:extLst>
              <a:ext uri="{FF2B5EF4-FFF2-40B4-BE49-F238E27FC236}">
                <a16:creationId xmlns:a16="http://schemas.microsoft.com/office/drawing/2014/main" id="{EE474441-07B7-9FD5-5CE7-4CB59C1BD9ED}"/>
              </a:ext>
            </a:extLst>
          </p:cNvPr>
          <p:cNvCxnSpPr>
            <a:cxnSpLocks/>
            <a:stCxn id="113685" idx="4"/>
            <a:endCxn id="55" idx="0"/>
          </p:cNvCxnSpPr>
          <p:nvPr/>
        </p:nvCxnSpPr>
        <p:spPr>
          <a:xfrm>
            <a:off x="5710111" y="4215086"/>
            <a:ext cx="3128759" cy="862187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836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03EA0-BA04-3D65-B033-3F36804B0C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38B3CF1-CD79-5440-C6E3-D3BBD214A617}"/>
              </a:ext>
            </a:extLst>
          </p:cNvPr>
          <p:cNvSpPr/>
          <p:nvPr/>
        </p:nvSpPr>
        <p:spPr>
          <a:xfrm>
            <a:off x="335852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CF3F49-1C56-DAF8-03F2-84C5D849D236}"/>
              </a:ext>
            </a:extLst>
          </p:cNvPr>
          <p:cNvSpPr/>
          <p:nvPr/>
        </p:nvSpPr>
        <p:spPr>
          <a:xfrm>
            <a:off x="4351675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747F60-5D86-1BB2-D31D-783A7A0C90F9}"/>
              </a:ext>
            </a:extLst>
          </p:cNvPr>
          <p:cNvSpPr/>
          <p:nvPr/>
        </p:nvSpPr>
        <p:spPr>
          <a:xfrm>
            <a:off x="8367498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100</a:t>
            </a:r>
          </a:p>
        </p:txBody>
      </p:sp>
      <p:grpSp>
        <p:nvGrpSpPr>
          <p:cNvPr id="113721" name="Group 113720">
            <a:extLst>
              <a:ext uri="{FF2B5EF4-FFF2-40B4-BE49-F238E27FC236}">
                <a16:creationId xmlns:a16="http://schemas.microsoft.com/office/drawing/2014/main" id="{2F91E5EE-3187-F9F3-5801-C95F44B864B7}"/>
              </a:ext>
            </a:extLst>
          </p:cNvPr>
          <p:cNvGrpSpPr/>
          <p:nvPr/>
        </p:nvGrpSpPr>
        <p:grpSpPr>
          <a:xfrm>
            <a:off x="494579" y="3734521"/>
            <a:ext cx="2265837" cy="617136"/>
            <a:chOff x="494579" y="3734521"/>
            <a:chExt cx="2265837" cy="617136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795298BC-D62F-2F4D-AEB0-2D89EAC58B60}"/>
                </a:ext>
              </a:extLst>
            </p:cNvPr>
            <p:cNvSpPr/>
            <p:nvPr/>
          </p:nvSpPr>
          <p:spPr>
            <a:xfrm>
              <a:off x="494579" y="3734521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C03CB0A6-5755-D0D4-AD97-66A73A6A6BDA}"/>
                </a:ext>
              </a:extLst>
            </p:cNvPr>
            <p:cNvSpPr/>
            <p:nvPr/>
          </p:nvSpPr>
          <p:spPr>
            <a:xfrm>
              <a:off x="63012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ADB487C-C18C-0852-64C2-9040E215F8A1}"/>
                </a:ext>
              </a:extLst>
            </p:cNvPr>
            <p:cNvSpPr/>
            <p:nvPr/>
          </p:nvSpPr>
          <p:spPr>
            <a:xfrm>
              <a:off x="1083343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8E8FD3E-BF0A-E518-22F4-942C357626B9}"/>
                </a:ext>
              </a:extLst>
            </p:cNvPr>
            <p:cNvSpPr/>
            <p:nvPr/>
          </p:nvSpPr>
          <p:spPr>
            <a:xfrm>
              <a:off x="569145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89634DA5-745C-9787-D64F-8B2FAB05F677}"/>
                </a:ext>
              </a:extLst>
            </p:cNvPr>
            <p:cNvSpPr/>
            <p:nvPr/>
          </p:nvSpPr>
          <p:spPr>
            <a:xfrm>
              <a:off x="1154327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A87D872-7B8F-AF3F-CACA-336E4AB860BE}"/>
                </a:ext>
              </a:extLst>
            </p:cNvPr>
            <p:cNvSpPr/>
            <p:nvPr/>
          </p:nvSpPr>
          <p:spPr>
            <a:xfrm>
              <a:off x="1597542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765B1DCC-4972-B203-C0A6-DDAED8504CE4}"/>
                </a:ext>
              </a:extLst>
            </p:cNvPr>
            <p:cNvSpPr/>
            <p:nvPr/>
          </p:nvSpPr>
          <p:spPr>
            <a:xfrm>
              <a:off x="1678530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377659D-8EBD-60D6-2ABE-CC8F66672555}"/>
                </a:ext>
              </a:extLst>
            </p:cNvPr>
            <p:cNvSpPr/>
            <p:nvPr/>
          </p:nvSpPr>
          <p:spPr>
            <a:xfrm>
              <a:off x="2111740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B9CDB06A-0AF2-3C54-839A-F5674807DE01}"/>
                </a:ext>
              </a:extLst>
            </p:cNvPr>
            <p:cNvSpPr/>
            <p:nvPr/>
          </p:nvSpPr>
          <p:spPr>
            <a:xfrm>
              <a:off x="220273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AA02AECE-974B-1C8B-0675-97F95706ABFB}"/>
                </a:ext>
              </a:extLst>
            </p:cNvPr>
            <p:cNvSpPr/>
            <p:nvPr/>
          </p:nvSpPr>
          <p:spPr>
            <a:xfrm>
              <a:off x="2625938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113666" name="Rectangle 113665">
            <a:extLst>
              <a:ext uri="{FF2B5EF4-FFF2-40B4-BE49-F238E27FC236}">
                <a16:creationId xmlns:a16="http://schemas.microsoft.com/office/drawing/2014/main" id="{443D63D2-32F9-7AE2-4798-7AD12CE89939}"/>
              </a:ext>
            </a:extLst>
          </p:cNvPr>
          <p:cNvSpPr/>
          <p:nvPr/>
        </p:nvSpPr>
        <p:spPr>
          <a:xfrm>
            <a:off x="463419" y="524455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/01</a:t>
            </a:r>
          </a:p>
        </p:txBody>
      </p:sp>
      <p:sp>
        <p:nvSpPr>
          <p:cNvPr id="113670" name="Rectangle 113669">
            <a:extLst>
              <a:ext uri="{FF2B5EF4-FFF2-40B4-BE49-F238E27FC236}">
                <a16:creationId xmlns:a16="http://schemas.microsoft.com/office/drawing/2014/main" id="{0974AB02-8D95-8555-2F91-420C182CB567}"/>
              </a:ext>
            </a:extLst>
          </p:cNvPr>
          <p:cNvSpPr/>
          <p:nvPr/>
        </p:nvSpPr>
        <p:spPr>
          <a:xfrm>
            <a:off x="4479242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/06</a:t>
            </a:r>
          </a:p>
        </p:txBody>
      </p:sp>
      <p:sp>
        <p:nvSpPr>
          <p:cNvPr id="113688" name="Rectangle 113687">
            <a:extLst>
              <a:ext uri="{FF2B5EF4-FFF2-40B4-BE49-F238E27FC236}">
                <a16:creationId xmlns:a16="http://schemas.microsoft.com/office/drawing/2014/main" id="{9FC4C50E-E489-B5F1-39AB-6DBED7D54744}"/>
              </a:ext>
            </a:extLst>
          </p:cNvPr>
          <p:cNvSpPr/>
          <p:nvPr/>
        </p:nvSpPr>
        <p:spPr>
          <a:xfrm>
            <a:off x="8466251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/12</a:t>
            </a:r>
          </a:p>
        </p:txBody>
      </p:sp>
      <p:sp>
        <p:nvSpPr>
          <p:cNvPr id="113690" name="TextBox 113689">
            <a:extLst>
              <a:ext uri="{FF2B5EF4-FFF2-40B4-BE49-F238E27FC236}">
                <a16:creationId xmlns:a16="http://schemas.microsoft.com/office/drawing/2014/main" id="{37AED564-3758-00BE-A750-F43339F65E29}"/>
              </a:ext>
            </a:extLst>
          </p:cNvPr>
          <p:cNvSpPr txBox="1"/>
          <p:nvPr/>
        </p:nvSpPr>
        <p:spPr>
          <a:xfrm>
            <a:off x="7927739" y="61011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13692" name="Straight Arrow Connector 113691">
            <a:extLst>
              <a:ext uri="{FF2B5EF4-FFF2-40B4-BE49-F238E27FC236}">
                <a16:creationId xmlns:a16="http://schemas.microsoft.com/office/drawing/2014/main" id="{0208E9DD-04FB-DBBF-55FB-581FE32F1883}"/>
              </a:ext>
            </a:extLst>
          </p:cNvPr>
          <p:cNvCxnSpPr>
            <a:cxnSpLocks/>
            <a:stCxn id="113666" idx="2"/>
            <a:endCxn id="3" idx="0"/>
          </p:cNvCxnSpPr>
          <p:nvPr/>
        </p:nvCxnSpPr>
        <p:spPr>
          <a:xfrm>
            <a:off x="2075686" y="1306096"/>
            <a:ext cx="1" cy="92659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6" name="Straight Arrow Connector 113695">
            <a:extLst>
              <a:ext uri="{FF2B5EF4-FFF2-40B4-BE49-F238E27FC236}">
                <a16:creationId xmlns:a16="http://schemas.microsoft.com/office/drawing/2014/main" id="{0E4F97E9-5F3A-2134-8CA0-9D5E13286ACB}"/>
              </a:ext>
            </a:extLst>
          </p:cNvPr>
          <p:cNvCxnSpPr>
            <a:cxnSpLocks/>
            <a:stCxn id="113670" idx="2"/>
            <a:endCxn id="5" idx="0"/>
          </p:cNvCxnSpPr>
          <p:nvPr/>
        </p:nvCxnSpPr>
        <p:spPr>
          <a:xfrm>
            <a:off x="6091509" y="1330193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9" name="Straight Arrow Connector 113698">
            <a:extLst>
              <a:ext uri="{FF2B5EF4-FFF2-40B4-BE49-F238E27FC236}">
                <a16:creationId xmlns:a16="http://schemas.microsoft.com/office/drawing/2014/main" id="{B15A69F6-A923-3905-6351-07448ECDC7AD}"/>
              </a:ext>
            </a:extLst>
          </p:cNvPr>
          <p:cNvCxnSpPr>
            <a:cxnSpLocks/>
            <a:stCxn id="113688" idx="2"/>
            <a:endCxn id="6" idx="0"/>
          </p:cNvCxnSpPr>
          <p:nvPr/>
        </p:nvCxnSpPr>
        <p:spPr>
          <a:xfrm>
            <a:off x="10078518" y="1330193"/>
            <a:ext cx="28815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20" name="Group 113719">
            <a:extLst>
              <a:ext uri="{FF2B5EF4-FFF2-40B4-BE49-F238E27FC236}">
                <a16:creationId xmlns:a16="http://schemas.microsoft.com/office/drawing/2014/main" id="{0BA3739A-A63B-B761-1635-DF65F3FBD438}"/>
              </a:ext>
            </a:extLst>
          </p:cNvPr>
          <p:cNvGrpSpPr/>
          <p:nvPr/>
        </p:nvGrpSpPr>
        <p:grpSpPr>
          <a:xfrm>
            <a:off x="496324" y="2363127"/>
            <a:ext cx="2265837" cy="617136"/>
            <a:chOff x="496324" y="2363127"/>
            <a:chExt cx="2265837" cy="61713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230FE14-224B-FAA3-58EC-F533EFA5D9B5}"/>
                </a:ext>
              </a:extLst>
            </p:cNvPr>
            <p:cNvGrpSpPr/>
            <p:nvPr/>
          </p:nvGrpSpPr>
          <p:grpSpPr>
            <a:xfrm>
              <a:off x="496324" y="2363127"/>
              <a:ext cx="2265837" cy="617136"/>
              <a:chOff x="4761563" y="2154694"/>
              <a:chExt cx="2265837" cy="617136"/>
            </a:xfrm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BFF5843E-2B56-29E6-617A-B32C3199BD3D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C4DC11ED-775E-6B15-4B21-A80038661C8B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98AA2FE-049F-37E6-4383-1212DD5CD7D1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B678F1C-4CB1-C6F7-6578-7DAA9E0BFD6A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19C8DAA6-AEFB-801D-22F5-BD752F9B90A7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EC61C1C-76BD-AF3A-81F0-C2E80D43AB17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4DB7E0A-A95C-5DA1-3C32-0B195CF2CDB7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BBD98FF-577C-FAAA-61A8-528674003BAF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0" name="Rounded Rectangle 113709">
              <a:extLst>
                <a:ext uri="{FF2B5EF4-FFF2-40B4-BE49-F238E27FC236}">
                  <a16:creationId xmlns:a16="http://schemas.microsoft.com/office/drawing/2014/main" id="{F3E1B615-2D97-BADA-F566-DCB2CD5BBF6B}"/>
                </a:ext>
              </a:extLst>
            </p:cNvPr>
            <p:cNvSpPr/>
            <p:nvPr/>
          </p:nvSpPr>
          <p:spPr>
            <a:xfrm>
              <a:off x="1693255" y="2430847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1" name="Rounded Rectangle 113710">
              <a:extLst>
                <a:ext uri="{FF2B5EF4-FFF2-40B4-BE49-F238E27FC236}">
                  <a16:creationId xmlns:a16="http://schemas.microsoft.com/office/drawing/2014/main" id="{73A6E453-022B-FBBC-0EB5-E8ED0A0BDAB0}"/>
                </a:ext>
              </a:extLst>
            </p:cNvPr>
            <p:cNvSpPr/>
            <p:nvPr/>
          </p:nvSpPr>
          <p:spPr>
            <a:xfrm>
              <a:off x="2217459" y="2430847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2" name="Group 113721">
            <a:extLst>
              <a:ext uri="{FF2B5EF4-FFF2-40B4-BE49-F238E27FC236}">
                <a16:creationId xmlns:a16="http://schemas.microsoft.com/office/drawing/2014/main" id="{6DDE8AFF-1440-1A40-3B20-8441D800CA6D}"/>
              </a:ext>
            </a:extLst>
          </p:cNvPr>
          <p:cNvGrpSpPr/>
          <p:nvPr/>
        </p:nvGrpSpPr>
        <p:grpSpPr>
          <a:xfrm>
            <a:off x="4549461" y="2377834"/>
            <a:ext cx="2265837" cy="617136"/>
            <a:chOff x="4549461" y="2377834"/>
            <a:chExt cx="2265837" cy="617136"/>
          </a:xfrm>
        </p:grpSpPr>
        <p:grpSp>
          <p:nvGrpSpPr>
            <p:cNvPr id="113679" name="Group 113678">
              <a:extLst>
                <a:ext uri="{FF2B5EF4-FFF2-40B4-BE49-F238E27FC236}">
                  <a16:creationId xmlns:a16="http://schemas.microsoft.com/office/drawing/2014/main" id="{3D05FA8E-8FF2-91F2-569B-2DA87B69342A}"/>
                </a:ext>
              </a:extLst>
            </p:cNvPr>
            <p:cNvGrpSpPr/>
            <p:nvPr/>
          </p:nvGrpSpPr>
          <p:grpSpPr>
            <a:xfrm>
              <a:off x="4549461" y="2377834"/>
              <a:ext cx="2265837" cy="617136"/>
              <a:chOff x="4761563" y="2154694"/>
              <a:chExt cx="2265837" cy="617136"/>
            </a:xfrm>
          </p:grpSpPr>
          <p:sp>
            <p:nvSpPr>
              <p:cNvPr id="113680" name="Rounded Rectangle 113679">
                <a:extLst>
                  <a:ext uri="{FF2B5EF4-FFF2-40B4-BE49-F238E27FC236}">
                    <a16:creationId xmlns:a16="http://schemas.microsoft.com/office/drawing/2014/main" id="{EB838D24-C91E-1B69-1679-431778ED5AAC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1" name="Rounded Rectangle 113680">
                <a:extLst>
                  <a:ext uri="{FF2B5EF4-FFF2-40B4-BE49-F238E27FC236}">
                    <a16:creationId xmlns:a16="http://schemas.microsoft.com/office/drawing/2014/main" id="{28DCDE1C-2C2B-A780-6A70-D5173039650C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13682" name="Oval 113681">
                <a:extLst>
                  <a:ext uri="{FF2B5EF4-FFF2-40B4-BE49-F238E27FC236}">
                    <a16:creationId xmlns:a16="http://schemas.microsoft.com/office/drawing/2014/main" id="{DA1B9064-679D-8D73-8348-304EF2A259E0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3" name="Oval 113682">
                <a:extLst>
                  <a:ext uri="{FF2B5EF4-FFF2-40B4-BE49-F238E27FC236}">
                    <a16:creationId xmlns:a16="http://schemas.microsoft.com/office/drawing/2014/main" id="{FACA0BAF-13DF-C0BB-E540-66BD6D9D6BC7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4" name="Rounded Rectangle 113683">
                <a:extLst>
                  <a:ext uri="{FF2B5EF4-FFF2-40B4-BE49-F238E27FC236}">
                    <a16:creationId xmlns:a16="http://schemas.microsoft.com/office/drawing/2014/main" id="{7D2B6EB5-E187-D321-EB25-B4C66A6D4566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113685" name="Oval 113684">
                <a:extLst>
                  <a:ext uri="{FF2B5EF4-FFF2-40B4-BE49-F238E27FC236}">
                    <a16:creationId xmlns:a16="http://schemas.microsoft.com/office/drawing/2014/main" id="{3C81290A-8D42-97CE-2213-DB66C2ABE2AD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6" name="Oval 113685">
                <a:extLst>
                  <a:ext uri="{FF2B5EF4-FFF2-40B4-BE49-F238E27FC236}">
                    <a16:creationId xmlns:a16="http://schemas.microsoft.com/office/drawing/2014/main" id="{52FC3B63-A85C-E483-DFB8-F29A94AB4D8E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7" name="Oval 113686">
                <a:extLst>
                  <a:ext uri="{FF2B5EF4-FFF2-40B4-BE49-F238E27FC236}">
                    <a16:creationId xmlns:a16="http://schemas.microsoft.com/office/drawing/2014/main" id="{58C02B10-4418-1BE9-9C3E-A47FB51404F9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2" name="Rounded Rectangle 113711">
              <a:extLst>
                <a:ext uri="{FF2B5EF4-FFF2-40B4-BE49-F238E27FC236}">
                  <a16:creationId xmlns:a16="http://schemas.microsoft.com/office/drawing/2014/main" id="{F54377C0-32EC-1A46-66E6-A37C6DBA8592}"/>
                </a:ext>
              </a:extLst>
            </p:cNvPr>
            <p:cNvSpPr/>
            <p:nvPr/>
          </p:nvSpPr>
          <p:spPr>
            <a:xfrm>
              <a:off x="5761555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3" name="Rounded Rectangle 113712">
              <a:extLst>
                <a:ext uri="{FF2B5EF4-FFF2-40B4-BE49-F238E27FC236}">
                  <a16:creationId xmlns:a16="http://schemas.microsoft.com/office/drawing/2014/main" id="{61D1EF75-6379-DD0C-0A91-6C8CA9865743}"/>
                </a:ext>
              </a:extLst>
            </p:cNvPr>
            <p:cNvSpPr/>
            <p:nvPr/>
          </p:nvSpPr>
          <p:spPr>
            <a:xfrm>
              <a:off x="6285759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3" name="Group 113722">
            <a:extLst>
              <a:ext uri="{FF2B5EF4-FFF2-40B4-BE49-F238E27FC236}">
                <a16:creationId xmlns:a16="http://schemas.microsoft.com/office/drawing/2014/main" id="{9974CD82-99DC-0493-1647-5E009D5C7128}"/>
              </a:ext>
            </a:extLst>
          </p:cNvPr>
          <p:cNvGrpSpPr/>
          <p:nvPr/>
        </p:nvGrpSpPr>
        <p:grpSpPr>
          <a:xfrm>
            <a:off x="4533611" y="3741970"/>
            <a:ext cx="2265837" cy="617136"/>
            <a:chOff x="4533611" y="3741970"/>
            <a:chExt cx="2265837" cy="617136"/>
          </a:xfrm>
        </p:grpSpPr>
        <p:grpSp>
          <p:nvGrpSpPr>
            <p:cNvPr id="113665" name="Group 113664">
              <a:extLst>
                <a:ext uri="{FF2B5EF4-FFF2-40B4-BE49-F238E27FC236}">
                  <a16:creationId xmlns:a16="http://schemas.microsoft.com/office/drawing/2014/main" id="{6BF71637-59B7-D757-1EC0-6B8438BB380E}"/>
                </a:ext>
              </a:extLst>
            </p:cNvPr>
            <p:cNvGrpSpPr/>
            <p:nvPr/>
          </p:nvGrpSpPr>
          <p:grpSpPr>
            <a:xfrm>
              <a:off x="4533611" y="3741970"/>
              <a:ext cx="2265837" cy="617136"/>
              <a:chOff x="4761563" y="2154694"/>
              <a:chExt cx="2265837" cy="617136"/>
            </a:xfrm>
          </p:grpSpPr>
          <p:sp>
            <p:nvSpPr>
              <p:cNvPr id="113671" name="Rounded Rectangle 113670">
                <a:extLst>
                  <a:ext uri="{FF2B5EF4-FFF2-40B4-BE49-F238E27FC236}">
                    <a16:creationId xmlns:a16="http://schemas.microsoft.com/office/drawing/2014/main" id="{6146D676-852B-CFF6-55C0-833AF2ABFDB4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2" name="Rounded Rectangle 113671">
                <a:extLst>
                  <a:ext uri="{FF2B5EF4-FFF2-40B4-BE49-F238E27FC236}">
                    <a16:creationId xmlns:a16="http://schemas.microsoft.com/office/drawing/2014/main" id="{DB23392C-EF5B-21A1-A9D3-C7E00DBD1077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09</a:t>
                </a:r>
              </a:p>
            </p:txBody>
          </p:sp>
          <p:sp>
            <p:nvSpPr>
              <p:cNvPr id="113673" name="Oval 113672">
                <a:extLst>
                  <a:ext uri="{FF2B5EF4-FFF2-40B4-BE49-F238E27FC236}">
                    <a16:creationId xmlns:a16="http://schemas.microsoft.com/office/drawing/2014/main" id="{08E50DA3-1CD6-A49C-AF52-2C0F7417E043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4" name="Oval 113673">
                <a:extLst>
                  <a:ext uri="{FF2B5EF4-FFF2-40B4-BE49-F238E27FC236}">
                    <a16:creationId xmlns:a16="http://schemas.microsoft.com/office/drawing/2014/main" id="{725DAE3B-188F-5E9D-092D-941DF9732283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5" name="Rounded Rectangle 113674">
                <a:extLst>
                  <a:ext uri="{FF2B5EF4-FFF2-40B4-BE49-F238E27FC236}">
                    <a16:creationId xmlns:a16="http://schemas.microsoft.com/office/drawing/2014/main" id="{49DA18E5-9EEB-1489-B297-082799C37996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12</a:t>
                </a:r>
              </a:p>
            </p:txBody>
          </p:sp>
          <p:sp>
            <p:nvSpPr>
              <p:cNvPr id="113676" name="Oval 113675">
                <a:extLst>
                  <a:ext uri="{FF2B5EF4-FFF2-40B4-BE49-F238E27FC236}">
                    <a16:creationId xmlns:a16="http://schemas.microsoft.com/office/drawing/2014/main" id="{2084251C-AECA-AB2F-45A5-2464F4881A8A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7" name="Oval 113676">
                <a:extLst>
                  <a:ext uri="{FF2B5EF4-FFF2-40B4-BE49-F238E27FC236}">
                    <a16:creationId xmlns:a16="http://schemas.microsoft.com/office/drawing/2014/main" id="{CF7E84B0-34E4-7C4B-AE81-6F03CE971DAA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8" name="Oval 113677">
                <a:extLst>
                  <a:ext uri="{FF2B5EF4-FFF2-40B4-BE49-F238E27FC236}">
                    <a16:creationId xmlns:a16="http://schemas.microsoft.com/office/drawing/2014/main" id="{E2B65366-A7E2-AC5D-EDB1-AE872059AAD5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4" name="Rounded Rectangle 113713">
              <a:extLst>
                <a:ext uri="{FF2B5EF4-FFF2-40B4-BE49-F238E27FC236}">
                  <a16:creationId xmlns:a16="http://schemas.microsoft.com/office/drawing/2014/main" id="{0EAEE5AC-849D-02C7-5F07-0818749F410C}"/>
                </a:ext>
              </a:extLst>
            </p:cNvPr>
            <p:cNvSpPr/>
            <p:nvPr/>
          </p:nvSpPr>
          <p:spPr>
            <a:xfrm>
              <a:off x="5723078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5" name="Rounded Rectangle 113714">
              <a:extLst>
                <a:ext uri="{FF2B5EF4-FFF2-40B4-BE49-F238E27FC236}">
                  <a16:creationId xmlns:a16="http://schemas.microsoft.com/office/drawing/2014/main" id="{23BA3F97-343D-E4B2-D2A0-2839F30EBFBC}"/>
                </a:ext>
              </a:extLst>
            </p:cNvPr>
            <p:cNvSpPr/>
            <p:nvPr/>
          </p:nvSpPr>
          <p:spPr>
            <a:xfrm>
              <a:off x="6247282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4" name="Group 113723">
            <a:extLst>
              <a:ext uri="{FF2B5EF4-FFF2-40B4-BE49-F238E27FC236}">
                <a16:creationId xmlns:a16="http://schemas.microsoft.com/office/drawing/2014/main" id="{FE4C432F-5796-2504-F787-33D036DCC080}"/>
              </a:ext>
            </a:extLst>
          </p:cNvPr>
          <p:cNvGrpSpPr/>
          <p:nvPr/>
        </p:nvGrpSpPr>
        <p:grpSpPr>
          <a:xfrm>
            <a:off x="8493440" y="2348634"/>
            <a:ext cx="2265837" cy="617136"/>
            <a:chOff x="8493440" y="2348634"/>
            <a:chExt cx="2265837" cy="61713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AF42BA2-B98B-AA2B-2951-44C20DE7336F}"/>
                </a:ext>
              </a:extLst>
            </p:cNvPr>
            <p:cNvGrpSpPr/>
            <p:nvPr/>
          </p:nvGrpSpPr>
          <p:grpSpPr>
            <a:xfrm>
              <a:off x="8493440" y="2348634"/>
              <a:ext cx="2265837" cy="617136"/>
              <a:chOff x="4761563" y="2154694"/>
              <a:chExt cx="2265837" cy="617136"/>
            </a:xfrm>
          </p:grpSpPr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2AB96FBB-CCEB-2A69-F765-23DDBAD68899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1F1D4208-B826-7A97-C949-715FC5D96030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9EE3B66-4607-666C-9C82-2F4E952D6368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E87EADD-7C6D-A1C2-A21F-729E027094ED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758083A5-3F99-0B65-CB02-C9E101AFCC80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BD9D90A-B8A3-A110-0709-2C775907BFB8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BC9B976-5AF8-623F-0890-531F4B3CB3A9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B121324-87D8-E359-D498-D7CC0C4A1D4E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6" name="Rounded Rectangle 113715">
              <a:extLst>
                <a:ext uri="{FF2B5EF4-FFF2-40B4-BE49-F238E27FC236}">
                  <a16:creationId xmlns:a16="http://schemas.microsoft.com/office/drawing/2014/main" id="{DFF04ED8-D7D8-3FCE-B75E-ED7F5C43DDCB}"/>
                </a:ext>
              </a:extLst>
            </p:cNvPr>
            <p:cNvSpPr/>
            <p:nvPr/>
          </p:nvSpPr>
          <p:spPr>
            <a:xfrm>
              <a:off x="9697043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7" name="Rounded Rectangle 113716">
              <a:extLst>
                <a:ext uri="{FF2B5EF4-FFF2-40B4-BE49-F238E27FC236}">
                  <a16:creationId xmlns:a16="http://schemas.microsoft.com/office/drawing/2014/main" id="{D09C00FE-E61B-E34A-3168-3512B160D67A}"/>
                </a:ext>
              </a:extLst>
            </p:cNvPr>
            <p:cNvSpPr/>
            <p:nvPr/>
          </p:nvSpPr>
          <p:spPr>
            <a:xfrm>
              <a:off x="10221247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5" name="Group 113724">
            <a:extLst>
              <a:ext uri="{FF2B5EF4-FFF2-40B4-BE49-F238E27FC236}">
                <a16:creationId xmlns:a16="http://schemas.microsoft.com/office/drawing/2014/main" id="{65B158EC-20CC-483B-89A8-7AB768A669CA}"/>
              </a:ext>
            </a:extLst>
          </p:cNvPr>
          <p:cNvGrpSpPr/>
          <p:nvPr/>
        </p:nvGrpSpPr>
        <p:grpSpPr>
          <a:xfrm>
            <a:off x="8493440" y="3658301"/>
            <a:ext cx="2265837" cy="617136"/>
            <a:chOff x="8493440" y="3658301"/>
            <a:chExt cx="2265837" cy="61713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1B99F0C-7E39-1FD4-2D9A-33DFFB0C9016}"/>
                </a:ext>
              </a:extLst>
            </p:cNvPr>
            <p:cNvGrpSpPr/>
            <p:nvPr/>
          </p:nvGrpSpPr>
          <p:grpSpPr>
            <a:xfrm>
              <a:off x="8493440" y="3658301"/>
              <a:ext cx="2265837" cy="617136"/>
              <a:chOff x="4761563" y="2154694"/>
              <a:chExt cx="2265837" cy="617136"/>
            </a:xfrm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8AC397B3-D602-8137-B287-82F56B84891F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ECCDB4D3-E96A-9561-2EEE-D11A228BBC5E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18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B0DA777-C73B-CA3B-CAAF-DB07ABD3F479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B2FC6FEA-11BA-4651-8B50-3B5DFB380BD1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BD478362-32AE-1264-F5D5-5FFF42604558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21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F80872B-17A9-02E9-3378-E19256AD0E7E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7B5F6EC5-DD22-E4D5-955B-42CDBAED235D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64" name="Oval 113663">
                <a:extLst>
                  <a:ext uri="{FF2B5EF4-FFF2-40B4-BE49-F238E27FC236}">
                    <a16:creationId xmlns:a16="http://schemas.microsoft.com/office/drawing/2014/main" id="{9E27B621-0AA5-C3E9-2696-EA9962A66461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8" name="Rounded Rectangle 113717">
              <a:extLst>
                <a:ext uri="{FF2B5EF4-FFF2-40B4-BE49-F238E27FC236}">
                  <a16:creationId xmlns:a16="http://schemas.microsoft.com/office/drawing/2014/main" id="{FC681759-0C26-59DA-84B1-8D3D68E406E9}"/>
                </a:ext>
              </a:extLst>
            </p:cNvPr>
            <p:cNvSpPr/>
            <p:nvPr/>
          </p:nvSpPr>
          <p:spPr>
            <a:xfrm>
              <a:off x="9658368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9" name="Rounded Rectangle 113718">
              <a:extLst>
                <a:ext uri="{FF2B5EF4-FFF2-40B4-BE49-F238E27FC236}">
                  <a16:creationId xmlns:a16="http://schemas.microsoft.com/office/drawing/2014/main" id="{3763D2A5-1E72-F7D3-F887-176E880541AF}"/>
                </a:ext>
              </a:extLst>
            </p:cNvPr>
            <p:cNvSpPr/>
            <p:nvPr/>
          </p:nvSpPr>
          <p:spPr>
            <a:xfrm>
              <a:off x="10182572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689" name="Straight Arrow Connector 113688">
            <a:extLst>
              <a:ext uri="{FF2B5EF4-FFF2-40B4-BE49-F238E27FC236}">
                <a16:creationId xmlns:a16="http://schemas.microsoft.com/office/drawing/2014/main" id="{50E9F44A-5CD1-A4BA-3D22-9D3A4471526B}"/>
              </a:ext>
            </a:extLst>
          </p:cNvPr>
          <p:cNvCxnSpPr>
            <a:cxnSpLocks/>
            <a:stCxn id="113683" idx="7"/>
            <a:endCxn id="44" idx="0"/>
          </p:cNvCxnSpPr>
          <p:nvPr/>
        </p:nvCxnSpPr>
        <p:spPr>
          <a:xfrm flipH="1">
            <a:off x="1627498" y="2888411"/>
            <a:ext cx="3044688" cy="84611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1" name="Straight Arrow Connector 113690">
            <a:extLst>
              <a:ext uri="{FF2B5EF4-FFF2-40B4-BE49-F238E27FC236}">
                <a16:creationId xmlns:a16="http://schemas.microsoft.com/office/drawing/2014/main" id="{47392B51-F559-10A1-CD00-E8E258C0B899}"/>
              </a:ext>
            </a:extLst>
          </p:cNvPr>
          <p:cNvCxnSpPr>
            <a:cxnSpLocks/>
            <a:stCxn id="113682" idx="0"/>
            <a:endCxn id="113671" idx="0"/>
          </p:cNvCxnSpPr>
          <p:nvPr/>
        </p:nvCxnSpPr>
        <p:spPr>
          <a:xfrm>
            <a:off x="5166436" y="2880148"/>
            <a:ext cx="500094" cy="86182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4" name="Straight Arrow Connector 113693">
            <a:extLst>
              <a:ext uri="{FF2B5EF4-FFF2-40B4-BE49-F238E27FC236}">
                <a16:creationId xmlns:a16="http://schemas.microsoft.com/office/drawing/2014/main" id="{ABBE433C-E24A-7691-90B1-8EB5CE723AEB}"/>
              </a:ext>
            </a:extLst>
          </p:cNvPr>
          <p:cNvCxnSpPr>
            <a:cxnSpLocks/>
            <a:stCxn id="113685" idx="4"/>
            <a:endCxn id="55" idx="0"/>
          </p:cNvCxnSpPr>
          <p:nvPr/>
        </p:nvCxnSpPr>
        <p:spPr>
          <a:xfrm>
            <a:off x="5680635" y="2936570"/>
            <a:ext cx="3945724" cy="721731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1EBDF6C-125A-262B-9881-917EA0253646}"/>
              </a:ext>
            </a:extLst>
          </p:cNvPr>
          <p:cNvCxnSpPr>
            <a:cxnSpLocks/>
          </p:cNvCxnSpPr>
          <p:nvPr/>
        </p:nvCxnSpPr>
        <p:spPr>
          <a:xfrm>
            <a:off x="687576" y="2920393"/>
            <a:ext cx="1056608" cy="840869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ADA765-9141-90F4-7461-23A5B5F4C70F}"/>
              </a:ext>
            </a:extLst>
          </p:cNvPr>
          <p:cNvCxnSpPr>
            <a:cxnSpLocks/>
            <a:stCxn id="20" idx="0"/>
            <a:endCxn id="44" idx="0"/>
          </p:cNvCxnSpPr>
          <p:nvPr/>
        </p:nvCxnSpPr>
        <p:spPr>
          <a:xfrm flipH="1">
            <a:off x="1627498" y="2850948"/>
            <a:ext cx="6968719" cy="883573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B6CBC70-7A24-2034-65EF-B603843C17CE}"/>
              </a:ext>
            </a:extLst>
          </p:cNvPr>
          <p:cNvCxnSpPr>
            <a:cxnSpLocks/>
            <a:stCxn id="10" idx="3"/>
            <a:endCxn id="113671" idx="0"/>
          </p:cNvCxnSpPr>
          <p:nvPr/>
        </p:nvCxnSpPr>
        <p:spPr>
          <a:xfrm>
            <a:off x="1093351" y="2913600"/>
            <a:ext cx="4573179" cy="82837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6F9E73-6376-630D-035C-DACF84E3E484}"/>
              </a:ext>
            </a:extLst>
          </p:cNvPr>
          <p:cNvCxnSpPr>
            <a:cxnSpLocks/>
            <a:stCxn id="19" idx="0"/>
            <a:endCxn id="113671" idx="0"/>
          </p:cNvCxnSpPr>
          <p:nvPr/>
        </p:nvCxnSpPr>
        <p:spPr>
          <a:xfrm flipH="1">
            <a:off x="5666530" y="2850948"/>
            <a:ext cx="3443885" cy="89102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C1F6D29-EBF2-CEF4-3351-55877F69851B}"/>
              </a:ext>
            </a:extLst>
          </p:cNvPr>
          <p:cNvCxnSpPr>
            <a:cxnSpLocks/>
            <a:stCxn id="13" idx="2"/>
            <a:endCxn id="55" idx="0"/>
          </p:cNvCxnSpPr>
          <p:nvPr/>
        </p:nvCxnSpPr>
        <p:spPr>
          <a:xfrm>
            <a:off x="1599287" y="2893652"/>
            <a:ext cx="8027072" cy="764649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ADF2B17-A561-8795-7D31-45BEE95378D5}"/>
              </a:ext>
            </a:extLst>
          </p:cNvPr>
          <p:cNvCxnSpPr>
            <a:cxnSpLocks/>
            <a:stCxn id="22" idx="7"/>
            <a:endCxn id="55" idx="0"/>
          </p:cNvCxnSpPr>
          <p:nvPr/>
        </p:nvCxnSpPr>
        <p:spPr>
          <a:xfrm flipH="1">
            <a:off x="9626359" y="2859211"/>
            <a:ext cx="18203" cy="79909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586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601DE-E2E6-446D-0E18-251FBC1E1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187C12-C68C-F343-851F-F3DF5760E856}"/>
              </a:ext>
            </a:extLst>
          </p:cNvPr>
          <p:cNvSpPr/>
          <p:nvPr/>
        </p:nvSpPr>
        <p:spPr>
          <a:xfrm>
            <a:off x="335852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4420F7-4B9C-4AD9-220E-0FC0FC96C34B}"/>
              </a:ext>
            </a:extLst>
          </p:cNvPr>
          <p:cNvSpPr/>
          <p:nvPr/>
        </p:nvSpPr>
        <p:spPr>
          <a:xfrm>
            <a:off x="4351675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917308-F18C-4C69-528E-309526F73853}"/>
              </a:ext>
            </a:extLst>
          </p:cNvPr>
          <p:cNvSpPr/>
          <p:nvPr/>
        </p:nvSpPr>
        <p:spPr>
          <a:xfrm>
            <a:off x="8367498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100</a:t>
            </a:r>
          </a:p>
        </p:txBody>
      </p:sp>
      <p:grpSp>
        <p:nvGrpSpPr>
          <p:cNvPr id="113721" name="Group 113720">
            <a:extLst>
              <a:ext uri="{FF2B5EF4-FFF2-40B4-BE49-F238E27FC236}">
                <a16:creationId xmlns:a16="http://schemas.microsoft.com/office/drawing/2014/main" id="{28BA8A45-EFE3-BC20-4273-BF7F4A5F303A}"/>
              </a:ext>
            </a:extLst>
          </p:cNvPr>
          <p:cNvGrpSpPr/>
          <p:nvPr/>
        </p:nvGrpSpPr>
        <p:grpSpPr>
          <a:xfrm>
            <a:off x="494579" y="3275095"/>
            <a:ext cx="2265837" cy="617136"/>
            <a:chOff x="494579" y="3734521"/>
            <a:chExt cx="2265837" cy="617136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D868307A-25BD-74B8-FD3F-DC172037B8AB}"/>
                </a:ext>
              </a:extLst>
            </p:cNvPr>
            <p:cNvSpPr/>
            <p:nvPr/>
          </p:nvSpPr>
          <p:spPr>
            <a:xfrm>
              <a:off x="494579" y="3734521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BD65D8BE-8AAB-33AE-37AB-28AEF93B11C9}"/>
                </a:ext>
              </a:extLst>
            </p:cNvPr>
            <p:cNvSpPr/>
            <p:nvPr/>
          </p:nvSpPr>
          <p:spPr>
            <a:xfrm>
              <a:off x="63012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B796D71-A250-5E16-16D2-A4595FAA1908}"/>
                </a:ext>
              </a:extLst>
            </p:cNvPr>
            <p:cNvSpPr/>
            <p:nvPr/>
          </p:nvSpPr>
          <p:spPr>
            <a:xfrm>
              <a:off x="1083343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CCDB5D4-A801-7A40-EAC5-BD416F72AAC5}"/>
                </a:ext>
              </a:extLst>
            </p:cNvPr>
            <p:cNvSpPr/>
            <p:nvPr/>
          </p:nvSpPr>
          <p:spPr>
            <a:xfrm>
              <a:off x="569145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EDED7C64-39A7-6130-A514-7DFB11675DAE}"/>
                </a:ext>
              </a:extLst>
            </p:cNvPr>
            <p:cNvSpPr/>
            <p:nvPr/>
          </p:nvSpPr>
          <p:spPr>
            <a:xfrm>
              <a:off x="1154327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0AAFADA-8B34-026D-48C5-FC22BC4D7BC0}"/>
                </a:ext>
              </a:extLst>
            </p:cNvPr>
            <p:cNvSpPr/>
            <p:nvPr/>
          </p:nvSpPr>
          <p:spPr>
            <a:xfrm>
              <a:off x="1597542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81B730E7-58FF-850A-962E-2ECB493EF79F}"/>
                </a:ext>
              </a:extLst>
            </p:cNvPr>
            <p:cNvSpPr/>
            <p:nvPr/>
          </p:nvSpPr>
          <p:spPr>
            <a:xfrm>
              <a:off x="1678530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5BB228A-96F1-8E7D-3DD9-B07FD92E71A5}"/>
                </a:ext>
              </a:extLst>
            </p:cNvPr>
            <p:cNvSpPr/>
            <p:nvPr/>
          </p:nvSpPr>
          <p:spPr>
            <a:xfrm>
              <a:off x="2111740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C1331596-C18D-11FD-97DF-640CF9C4D2F3}"/>
                </a:ext>
              </a:extLst>
            </p:cNvPr>
            <p:cNvSpPr/>
            <p:nvPr/>
          </p:nvSpPr>
          <p:spPr>
            <a:xfrm>
              <a:off x="220273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1D44CA0-9351-12EE-1B5A-0BD409748A7C}"/>
                </a:ext>
              </a:extLst>
            </p:cNvPr>
            <p:cNvSpPr/>
            <p:nvPr/>
          </p:nvSpPr>
          <p:spPr>
            <a:xfrm>
              <a:off x="2625938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113670" name="Rectangle 113669">
            <a:extLst>
              <a:ext uri="{FF2B5EF4-FFF2-40B4-BE49-F238E27FC236}">
                <a16:creationId xmlns:a16="http://schemas.microsoft.com/office/drawing/2014/main" id="{B8A296AD-1D86-300B-FC8F-C41A13048B5A}"/>
              </a:ext>
            </a:extLst>
          </p:cNvPr>
          <p:cNvSpPr/>
          <p:nvPr/>
        </p:nvSpPr>
        <p:spPr>
          <a:xfrm>
            <a:off x="4479242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set /04</a:t>
            </a:r>
          </a:p>
        </p:txBody>
      </p:sp>
      <p:sp>
        <p:nvSpPr>
          <p:cNvPr id="113690" name="TextBox 113689">
            <a:extLst>
              <a:ext uri="{FF2B5EF4-FFF2-40B4-BE49-F238E27FC236}">
                <a16:creationId xmlns:a16="http://schemas.microsoft.com/office/drawing/2014/main" id="{21663CBA-5EC0-F419-D2A3-D49F836BEC31}"/>
              </a:ext>
            </a:extLst>
          </p:cNvPr>
          <p:cNvSpPr txBox="1"/>
          <p:nvPr/>
        </p:nvSpPr>
        <p:spPr>
          <a:xfrm>
            <a:off x="7927739" y="61011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13696" name="Straight Arrow Connector 113695">
            <a:extLst>
              <a:ext uri="{FF2B5EF4-FFF2-40B4-BE49-F238E27FC236}">
                <a16:creationId xmlns:a16="http://schemas.microsoft.com/office/drawing/2014/main" id="{82496795-D60B-44A9-8AE1-2732A34C1DCF}"/>
              </a:ext>
            </a:extLst>
          </p:cNvPr>
          <p:cNvCxnSpPr>
            <a:cxnSpLocks/>
            <a:stCxn id="113670" idx="2"/>
            <a:endCxn id="5" idx="0"/>
          </p:cNvCxnSpPr>
          <p:nvPr/>
        </p:nvCxnSpPr>
        <p:spPr>
          <a:xfrm>
            <a:off x="6091509" y="1330193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20" name="Group 113719">
            <a:extLst>
              <a:ext uri="{FF2B5EF4-FFF2-40B4-BE49-F238E27FC236}">
                <a16:creationId xmlns:a16="http://schemas.microsoft.com/office/drawing/2014/main" id="{D399FB17-0AE9-6338-D452-BECF85A703CE}"/>
              </a:ext>
            </a:extLst>
          </p:cNvPr>
          <p:cNvGrpSpPr/>
          <p:nvPr/>
        </p:nvGrpSpPr>
        <p:grpSpPr>
          <a:xfrm>
            <a:off x="496324" y="2363127"/>
            <a:ext cx="2265837" cy="617136"/>
            <a:chOff x="496324" y="2363127"/>
            <a:chExt cx="2265837" cy="61713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AB432CC-A8C0-4FB5-4314-E98AE865C725}"/>
                </a:ext>
              </a:extLst>
            </p:cNvPr>
            <p:cNvGrpSpPr/>
            <p:nvPr/>
          </p:nvGrpSpPr>
          <p:grpSpPr>
            <a:xfrm>
              <a:off x="496324" y="2363127"/>
              <a:ext cx="2265837" cy="617136"/>
              <a:chOff x="4761563" y="2154694"/>
              <a:chExt cx="2265837" cy="617136"/>
            </a:xfrm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36DBC57C-2C4E-85A5-593E-08FDC29AF208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F35A5592-6C21-EA50-0FD2-479A4E885901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19D5AC4-B5FB-126A-5B42-3E960824A937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EB6568F-8283-EF4D-A036-108846C8D300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E91E1DC2-0979-E02E-5617-251508C70E83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8320A03-9A1D-79AF-D55D-7A2E22B7DB89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331312D-CE2D-B01C-4A0A-842512AC4F43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94CA9F2-2F44-D8C2-CACC-14EFFBA5AEDA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0" name="Rounded Rectangle 113709">
              <a:extLst>
                <a:ext uri="{FF2B5EF4-FFF2-40B4-BE49-F238E27FC236}">
                  <a16:creationId xmlns:a16="http://schemas.microsoft.com/office/drawing/2014/main" id="{2E63285E-2705-AF6B-4C9C-7066888A2268}"/>
                </a:ext>
              </a:extLst>
            </p:cNvPr>
            <p:cNvSpPr/>
            <p:nvPr/>
          </p:nvSpPr>
          <p:spPr>
            <a:xfrm>
              <a:off x="1693255" y="2430847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1" name="Rounded Rectangle 113710">
              <a:extLst>
                <a:ext uri="{FF2B5EF4-FFF2-40B4-BE49-F238E27FC236}">
                  <a16:creationId xmlns:a16="http://schemas.microsoft.com/office/drawing/2014/main" id="{5BFDE32C-B04E-806F-5907-19971758FF90}"/>
                </a:ext>
              </a:extLst>
            </p:cNvPr>
            <p:cNvSpPr/>
            <p:nvPr/>
          </p:nvSpPr>
          <p:spPr>
            <a:xfrm>
              <a:off x="2217459" y="2430847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2" name="Group 113721">
            <a:extLst>
              <a:ext uri="{FF2B5EF4-FFF2-40B4-BE49-F238E27FC236}">
                <a16:creationId xmlns:a16="http://schemas.microsoft.com/office/drawing/2014/main" id="{AFAC77E1-D4EB-B5F4-ADF4-12A40E5B2245}"/>
              </a:ext>
            </a:extLst>
          </p:cNvPr>
          <p:cNvGrpSpPr/>
          <p:nvPr/>
        </p:nvGrpSpPr>
        <p:grpSpPr>
          <a:xfrm>
            <a:off x="4549461" y="2377834"/>
            <a:ext cx="2265837" cy="617136"/>
            <a:chOff x="4549461" y="2377834"/>
            <a:chExt cx="2265837" cy="617136"/>
          </a:xfrm>
        </p:grpSpPr>
        <p:grpSp>
          <p:nvGrpSpPr>
            <p:cNvPr id="113679" name="Group 113678">
              <a:extLst>
                <a:ext uri="{FF2B5EF4-FFF2-40B4-BE49-F238E27FC236}">
                  <a16:creationId xmlns:a16="http://schemas.microsoft.com/office/drawing/2014/main" id="{FDBF9D05-3469-379E-31DB-963D3A37A824}"/>
                </a:ext>
              </a:extLst>
            </p:cNvPr>
            <p:cNvGrpSpPr/>
            <p:nvPr/>
          </p:nvGrpSpPr>
          <p:grpSpPr>
            <a:xfrm>
              <a:off x="4549461" y="2377834"/>
              <a:ext cx="2265837" cy="617136"/>
              <a:chOff x="4761563" y="2154694"/>
              <a:chExt cx="2265837" cy="617136"/>
            </a:xfrm>
          </p:grpSpPr>
          <p:sp>
            <p:nvSpPr>
              <p:cNvPr id="113680" name="Rounded Rectangle 113679">
                <a:extLst>
                  <a:ext uri="{FF2B5EF4-FFF2-40B4-BE49-F238E27FC236}">
                    <a16:creationId xmlns:a16="http://schemas.microsoft.com/office/drawing/2014/main" id="{5ECD78E0-5944-1D0A-C6E2-40F1D2FA7789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1" name="Rounded Rectangle 113680">
                <a:extLst>
                  <a:ext uri="{FF2B5EF4-FFF2-40B4-BE49-F238E27FC236}">
                    <a16:creationId xmlns:a16="http://schemas.microsoft.com/office/drawing/2014/main" id="{CC4AD0C7-7EB3-694A-1B5B-C94351B65A6D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13682" name="Oval 113681">
                <a:extLst>
                  <a:ext uri="{FF2B5EF4-FFF2-40B4-BE49-F238E27FC236}">
                    <a16:creationId xmlns:a16="http://schemas.microsoft.com/office/drawing/2014/main" id="{995B8B98-2812-AAC2-FE23-59076CDD82F7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3" name="Oval 113682">
                <a:extLst>
                  <a:ext uri="{FF2B5EF4-FFF2-40B4-BE49-F238E27FC236}">
                    <a16:creationId xmlns:a16="http://schemas.microsoft.com/office/drawing/2014/main" id="{692A07EB-58C3-8662-6EC2-9B0D08038E65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4" name="Rounded Rectangle 113683">
                <a:extLst>
                  <a:ext uri="{FF2B5EF4-FFF2-40B4-BE49-F238E27FC236}">
                    <a16:creationId xmlns:a16="http://schemas.microsoft.com/office/drawing/2014/main" id="{CB9DF55E-7896-DE10-5FC3-A7BCAE432D83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113685" name="Oval 113684">
                <a:extLst>
                  <a:ext uri="{FF2B5EF4-FFF2-40B4-BE49-F238E27FC236}">
                    <a16:creationId xmlns:a16="http://schemas.microsoft.com/office/drawing/2014/main" id="{F023C0A9-60CD-1C9A-C838-5A85B1169E20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6" name="Oval 113685">
                <a:extLst>
                  <a:ext uri="{FF2B5EF4-FFF2-40B4-BE49-F238E27FC236}">
                    <a16:creationId xmlns:a16="http://schemas.microsoft.com/office/drawing/2014/main" id="{24902786-3411-21B7-4365-364063A85EE3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7" name="Oval 113686">
                <a:extLst>
                  <a:ext uri="{FF2B5EF4-FFF2-40B4-BE49-F238E27FC236}">
                    <a16:creationId xmlns:a16="http://schemas.microsoft.com/office/drawing/2014/main" id="{13BAF0DB-4A28-D982-7235-50A6185F0EAC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2" name="Rounded Rectangle 113711">
              <a:extLst>
                <a:ext uri="{FF2B5EF4-FFF2-40B4-BE49-F238E27FC236}">
                  <a16:creationId xmlns:a16="http://schemas.microsoft.com/office/drawing/2014/main" id="{12BE11FC-77A6-115C-6C12-432D19E7079C}"/>
                </a:ext>
              </a:extLst>
            </p:cNvPr>
            <p:cNvSpPr/>
            <p:nvPr/>
          </p:nvSpPr>
          <p:spPr>
            <a:xfrm>
              <a:off x="5761555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3" name="Rounded Rectangle 113712">
              <a:extLst>
                <a:ext uri="{FF2B5EF4-FFF2-40B4-BE49-F238E27FC236}">
                  <a16:creationId xmlns:a16="http://schemas.microsoft.com/office/drawing/2014/main" id="{E4441D5E-F20B-CA14-21D8-A1F7B1445B9B}"/>
                </a:ext>
              </a:extLst>
            </p:cNvPr>
            <p:cNvSpPr/>
            <p:nvPr/>
          </p:nvSpPr>
          <p:spPr>
            <a:xfrm>
              <a:off x="6285759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3" name="Group 113722">
            <a:extLst>
              <a:ext uri="{FF2B5EF4-FFF2-40B4-BE49-F238E27FC236}">
                <a16:creationId xmlns:a16="http://schemas.microsoft.com/office/drawing/2014/main" id="{156D10C9-BA60-94CE-475F-C69EC1FB1268}"/>
              </a:ext>
            </a:extLst>
          </p:cNvPr>
          <p:cNvGrpSpPr/>
          <p:nvPr/>
        </p:nvGrpSpPr>
        <p:grpSpPr>
          <a:xfrm>
            <a:off x="4533611" y="3282544"/>
            <a:ext cx="2265837" cy="617136"/>
            <a:chOff x="4533611" y="3741970"/>
            <a:chExt cx="2265837" cy="617136"/>
          </a:xfrm>
        </p:grpSpPr>
        <p:grpSp>
          <p:nvGrpSpPr>
            <p:cNvPr id="113665" name="Group 113664">
              <a:extLst>
                <a:ext uri="{FF2B5EF4-FFF2-40B4-BE49-F238E27FC236}">
                  <a16:creationId xmlns:a16="http://schemas.microsoft.com/office/drawing/2014/main" id="{00571B19-F40B-91B5-D718-409706B5627C}"/>
                </a:ext>
              </a:extLst>
            </p:cNvPr>
            <p:cNvGrpSpPr/>
            <p:nvPr/>
          </p:nvGrpSpPr>
          <p:grpSpPr>
            <a:xfrm>
              <a:off x="4533611" y="3741970"/>
              <a:ext cx="2265837" cy="617136"/>
              <a:chOff x="4761563" y="2154694"/>
              <a:chExt cx="2265837" cy="617136"/>
            </a:xfrm>
          </p:grpSpPr>
          <p:sp>
            <p:nvSpPr>
              <p:cNvPr id="113671" name="Rounded Rectangle 113670">
                <a:extLst>
                  <a:ext uri="{FF2B5EF4-FFF2-40B4-BE49-F238E27FC236}">
                    <a16:creationId xmlns:a16="http://schemas.microsoft.com/office/drawing/2014/main" id="{AFECD317-C55C-6AD1-2B72-E4EBADE12CE5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2" name="Rounded Rectangle 113671">
                <a:extLst>
                  <a:ext uri="{FF2B5EF4-FFF2-40B4-BE49-F238E27FC236}">
                    <a16:creationId xmlns:a16="http://schemas.microsoft.com/office/drawing/2014/main" id="{AD99B6B7-01C4-6D52-8271-54C139D70F68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09</a:t>
                </a:r>
              </a:p>
            </p:txBody>
          </p:sp>
          <p:sp>
            <p:nvSpPr>
              <p:cNvPr id="113673" name="Oval 113672">
                <a:extLst>
                  <a:ext uri="{FF2B5EF4-FFF2-40B4-BE49-F238E27FC236}">
                    <a16:creationId xmlns:a16="http://schemas.microsoft.com/office/drawing/2014/main" id="{4569F932-38DD-5996-957C-A4552A36ECA3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4" name="Oval 113673">
                <a:extLst>
                  <a:ext uri="{FF2B5EF4-FFF2-40B4-BE49-F238E27FC236}">
                    <a16:creationId xmlns:a16="http://schemas.microsoft.com/office/drawing/2014/main" id="{680ABECE-2F38-7F8C-4F97-555A94B9C703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5" name="Rounded Rectangle 113674">
                <a:extLst>
                  <a:ext uri="{FF2B5EF4-FFF2-40B4-BE49-F238E27FC236}">
                    <a16:creationId xmlns:a16="http://schemas.microsoft.com/office/drawing/2014/main" id="{9C1D0EE9-76C7-3362-81DB-1DE49CC5FFEF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12</a:t>
                </a:r>
              </a:p>
            </p:txBody>
          </p:sp>
          <p:sp>
            <p:nvSpPr>
              <p:cNvPr id="113676" name="Oval 113675">
                <a:extLst>
                  <a:ext uri="{FF2B5EF4-FFF2-40B4-BE49-F238E27FC236}">
                    <a16:creationId xmlns:a16="http://schemas.microsoft.com/office/drawing/2014/main" id="{A3BA1BEB-3746-D718-3A8C-76ED7BBE536A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7" name="Oval 113676">
                <a:extLst>
                  <a:ext uri="{FF2B5EF4-FFF2-40B4-BE49-F238E27FC236}">
                    <a16:creationId xmlns:a16="http://schemas.microsoft.com/office/drawing/2014/main" id="{59B44509-0309-0475-3CBD-9B12E44642A9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8" name="Oval 113677">
                <a:extLst>
                  <a:ext uri="{FF2B5EF4-FFF2-40B4-BE49-F238E27FC236}">
                    <a16:creationId xmlns:a16="http://schemas.microsoft.com/office/drawing/2014/main" id="{E969670F-4B8A-84C0-B852-8D97D1FCA292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4" name="Rounded Rectangle 113713">
              <a:extLst>
                <a:ext uri="{FF2B5EF4-FFF2-40B4-BE49-F238E27FC236}">
                  <a16:creationId xmlns:a16="http://schemas.microsoft.com/office/drawing/2014/main" id="{3CC18056-8157-7CAD-E2AF-E59720D4A842}"/>
                </a:ext>
              </a:extLst>
            </p:cNvPr>
            <p:cNvSpPr/>
            <p:nvPr/>
          </p:nvSpPr>
          <p:spPr>
            <a:xfrm>
              <a:off x="5723078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5" name="Rounded Rectangle 113714">
              <a:extLst>
                <a:ext uri="{FF2B5EF4-FFF2-40B4-BE49-F238E27FC236}">
                  <a16:creationId xmlns:a16="http://schemas.microsoft.com/office/drawing/2014/main" id="{08240E09-08A7-9BED-D80B-10BDE42F00B4}"/>
                </a:ext>
              </a:extLst>
            </p:cNvPr>
            <p:cNvSpPr/>
            <p:nvPr/>
          </p:nvSpPr>
          <p:spPr>
            <a:xfrm>
              <a:off x="6247282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4" name="Group 113723">
            <a:extLst>
              <a:ext uri="{FF2B5EF4-FFF2-40B4-BE49-F238E27FC236}">
                <a16:creationId xmlns:a16="http://schemas.microsoft.com/office/drawing/2014/main" id="{C4E5BC07-DF27-1402-6784-571A2AE700B0}"/>
              </a:ext>
            </a:extLst>
          </p:cNvPr>
          <p:cNvGrpSpPr/>
          <p:nvPr/>
        </p:nvGrpSpPr>
        <p:grpSpPr>
          <a:xfrm>
            <a:off x="8493440" y="2348634"/>
            <a:ext cx="2265837" cy="617136"/>
            <a:chOff x="8493440" y="2348634"/>
            <a:chExt cx="2265837" cy="61713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DA43655-D589-55F1-65B7-404B3D7FD5AC}"/>
                </a:ext>
              </a:extLst>
            </p:cNvPr>
            <p:cNvGrpSpPr/>
            <p:nvPr/>
          </p:nvGrpSpPr>
          <p:grpSpPr>
            <a:xfrm>
              <a:off x="8493440" y="2348634"/>
              <a:ext cx="2265837" cy="617136"/>
              <a:chOff x="4761563" y="2154694"/>
              <a:chExt cx="2265837" cy="617136"/>
            </a:xfrm>
          </p:grpSpPr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6458B4DE-4807-FF09-7CF0-8B7116B2D052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38DA6B12-58EF-92C3-5FDF-421849B5D667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223408E5-433B-368E-3511-3BF780A727E5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194E0BA-C2E5-C5BA-D592-5D512E276178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1695DA21-60E0-51D7-8153-81D97B721B94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5BDF6128-99FB-4ECB-8898-28EBA8167FDC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9552BC0-7494-B543-B1D2-2DFDDB9AEB66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E0DB801-E0A6-274C-BDC0-37E7F8D3A21A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6" name="Rounded Rectangle 113715">
              <a:extLst>
                <a:ext uri="{FF2B5EF4-FFF2-40B4-BE49-F238E27FC236}">
                  <a16:creationId xmlns:a16="http://schemas.microsoft.com/office/drawing/2014/main" id="{B2F82EEC-7CA4-E17A-B096-92D8743A00D6}"/>
                </a:ext>
              </a:extLst>
            </p:cNvPr>
            <p:cNvSpPr/>
            <p:nvPr/>
          </p:nvSpPr>
          <p:spPr>
            <a:xfrm>
              <a:off x="9697043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7" name="Rounded Rectangle 113716">
              <a:extLst>
                <a:ext uri="{FF2B5EF4-FFF2-40B4-BE49-F238E27FC236}">
                  <a16:creationId xmlns:a16="http://schemas.microsoft.com/office/drawing/2014/main" id="{CE2BAB9C-65D5-BD97-4975-7A408B420020}"/>
                </a:ext>
              </a:extLst>
            </p:cNvPr>
            <p:cNvSpPr/>
            <p:nvPr/>
          </p:nvSpPr>
          <p:spPr>
            <a:xfrm>
              <a:off x="10221247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5" name="Group 113724">
            <a:extLst>
              <a:ext uri="{FF2B5EF4-FFF2-40B4-BE49-F238E27FC236}">
                <a16:creationId xmlns:a16="http://schemas.microsoft.com/office/drawing/2014/main" id="{4CD05622-93E4-1D8A-8368-9C2A3198D00F}"/>
              </a:ext>
            </a:extLst>
          </p:cNvPr>
          <p:cNvGrpSpPr/>
          <p:nvPr/>
        </p:nvGrpSpPr>
        <p:grpSpPr>
          <a:xfrm>
            <a:off x="8493440" y="3198875"/>
            <a:ext cx="2265837" cy="617136"/>
            <a:chOff x="8493440" y="3658301"/>
            <a:chExt cx="2265837" cy="61713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631003E-32B8-4F4D-A75D-7F86FE8444D5}"/>
                </a:ext>
              </a:extLst>
            </p:cNvPr>
            <p:cNvGrpSpPr/>
            <p:nvPr/>
          </p:nvGrpSpPr>
          <p:grpSpPr>
            <a:xfrm>
              <a:off x="8493440" y="3658301"/>
              <a:ext cx="2265837" cy="617136"/>
              <a:chOff x="4761563" y="2154694"/>
              <a:chExt cx="2265837" cy="617136"/>
            </a:xfrm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23323C4E-B358-3D10-C879-74A39EB500E2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A79F49FE-A86D-2CE0-F4D2-265610BF7CFA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18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6A30976-8355-2AA7-36EB-7922B989CCF6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0883125D-C524-F2BE-7E39-44372197CDD3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96A25C49-DEB3-354A-4943-744068DE76A9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21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1CC96E60-39C6-5A60-364E-24F55DE5474C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4BB2D87E-8AF5-4E2C-5AF9-E3ACAFAAF7E5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64" name="Oval 113663">
                <a:extLst>
                  <a:ext uri="{FF2B5EF4-FFF2-40B4-BE49-F238E27FC236}">
                    <a16:creationId xmlns:a16="http://schemas.microsoft.com/office/drawing/2014/main" id="{E6F0D477-4F80-973E-456F-B11EC9F03696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8" name="Rounded Rectangle 113717">
              <a:extLst>
                <a:ext uri="{FF2B5EF4-FFF2-40B4-BE49-F238E27FC236}">
                  <a16:creationId xmlns:a16="http://schemas.microsoft.com/office/drawing/2014/main" id="{76101F5F-F4F2-6B63-DF6F-C0991BDF0DA4}"/>
                </a:ext>
              </a:extLst>
            </p:cNvPr>
            <p:cNvSpPr/>
            <p:nvPr/>
          </p:nvSpPr>
          <p:spPr>
            <a:xfrm>
              <a:off x="9658368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9" name="Rounded Rectangle 113718">
              <a:extLst>
                <a:ext uri="{FF2B5EF4-FFF2-40B4-BE49-F238E27FC236}">
                  <a16:creationId xmlns:a16="http://schemas.microsoft.com/office/drawing/2014/main" id="{5E5A8614-A960-A77A-AA83-C9272485CA5D}"/>
                </a:ext>
              </a:extLst>
            </p:cNvPr>
            <p:cNvSpPr/>
            <p:nvPr/>
          </p:nvSpPr>
          <p:spPr>
            <a:xfrm>
              <a:off x="10182572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2E442D9-B147-E636-B57D-BC5C1397386F}"/>
              </a:ext>
            </a:extLst>
          </p:cNvPr>
          <p:cNvCxnSpPr>
            <a:cxnSpLocks/>
            <a:endCxn id="44" idx="3"/>
          </p:cNvCxnSpPr>
          <p:nvPr/>
        </p:nvCxnSpPr>
        <p:spPr>
          <a:xfrm flipH="1">
            <a:off x="2760416" y="2888411"/>
            <a:ext cx="1911770" cy="69525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35041B5-1C1D-70E6-6D29-035DB25B5F2D}"/>
              </a:ext>
            </a:extLst>
          </p:cNvPr>
          <p:cNvCxnSpPr>
            <a:cxnSpLocks/>
            <a:endCxn id="113671" idx="0"/>
          </p:cNvCxnSpPr>
          <p:nvPr/>
        </p:nvCxnSpPr>
        <p:spPr>
          <a:xfrm>
            <a:off x="5166436" y="2880148"/>
            <a:ext cx="500094" cy="402396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D39EA59-55BE-A733-C9A1-5B31C7E2611F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5680635" y="2936570"/>
            <a:ext cx="2812805" cy="570873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A470F1C2-CB09-AE56-2BF6-028D37305CEC}"/>
              </a:ext>
            </a:extLst>
          </p:cNvPr>
          <p:cNvSpPr/>
          <p:nvPr/>
        </p:nvSpPr>
        <p:spPr>
          <a:xfrm>
            <a:off x="1414151" y="4115137"/>
            <a:ext cx="423204" cy="442015"/>
          </a:xfrm>
          <a:prstGeom prst="roundRect">
            <a:avLst/>
          </a:prstGeom>
          <a:solidFill>
            <a:srgbClr val="D7E4F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04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50E5E3D-48AF-FEC2-C03D-A262321F1C04}"/>
              </a:ext>
            </a:extLst>
          </p:cNvPr>
          <p:cNvCxnSpPr>
            <a:cxnSpLocks/>
            <a:stCxn id="41" idx="0"/>
            <a:endCxn id="44" idx="2"/>
          </p:cNvCxnSpPr>
          <p:nvPr/>
        </p:nvCxnSpPr>
        <p:spPr>
          <a:xfrm flipV="1">
            <a:off x="1625753" y="3892231"/>
            <a:ext cx="1745" cy="222906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4693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018BB-1A60-F2A2-B61C-3DF19183A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36AE016-1933-E378-F38D-44956D4F3193}"/>
              </a:ext>
            </a:extLst>
          </p:cNvPr>
          <p:cNvSpPr/>
          <p:nvPr/>
        </p:nvSpPr>
        <p:spPr>
          <a:xfrm>
            <a:off x="335852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603AB6-412F-6502-C59A-00891680EBAB}"/>
              </a:ext>
            </a:extLst>
          </p:cNvPr>
          <p:cNvSpPr/>
          <p:nvPr/>
        </p:nvSpPr>
        <p:spPr>
          <a:xfrm>
            <a:off x="4351675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42F90B-0706-2843-6BCA-0A81B07881E6}"/>
              </a:ext>
            </a:extLst>
          </p:cNvPr>
          <p:cNvSpPr/>
          <p:nvPr/>
        </p:nvSpPr>
        <p:spPr>
          <a:xfrm>
            <a:off x="8367498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100</a:t>
            </a:r>
          </a:p>
        </p:txBody>
      </p:sp>
      <p:grpSp>
        <p:nvGrpSpPr>
          <p:cNvPr id="113721" name="Group 113720">
            <a:extLst>
              <a:ext uri="{FF2B5EF4-FFF2-40B4-BE49-F238E27FC236}">
                <a16:creationId xmlns:a16="http://schemas.microsoft.com/office/drawing/2014/main" id="{7FCD5CBB-B764-123B-B3C5-FBB199FF8291}"/>
              </a:ext>
            </a:extLst>
          </p:cNvPr>
          <p:cNvGrpSpPr/>
          <p:nvPr/>
        </p:nvGrpSpPr>
        <p:grpSpPr>
          <a:xfrm>
            <a:off x="494579" y="3275095"/>
            <a:ext cx="2265837" cy="617136"/>
            <a:chOff x="494579" y="3734521"/>
            <a:chExt cx="2265837" cy="617136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875D2241-16A7-EE01-C109-00CE99001B92}"/>
                </a:ext>
              </a:extLst>
            </p:cNvPr>
            <p:cNvSpPr/>
            <p:nvPr/>
          </p:nvSpPr>
          <p:spPr>
            <a:xfrm>
              <a:off x="494579" y="3734521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D22A00C8-810D-41B7-AE3C-7478E41457B9}"/>
                </a:ext>
              </a:extLst>
            </p:cNvPr>
            <p:cNvSpPr/>
            <p:nvPr/>
          </p:nvSpPr>
          <p:spPr>
            <a:xfrm>
              <a:off x="63012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E7F6655-1AA5-315B-78D2-625115BD024B}"/>
                </a:ext>
              </a:extLst>
            </p:cNvPr>
            <p:cNvSpPr/>
            <p:nvPr/>
          </p:nvSpPr>
          <p:spPr>
            <a:xfrm>
              <a:off x="1083343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BFB18A1-9FA7-BCD3-BB35-8F2B2A9A261B}"/>
                </a:ext>
              </a:extLst>
            </p:cNvPr>
            <p:cNvSpPr/>
            <p:nvPr/>
          </p:nvSpPr>
          <p:spPr>
            <a:xfrm>
              <a:off x="569145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ACD1E9DB-9B62-F6DB-F046-D3CA36C070C3}"/>
                </a:ext>
              </a:extLst>
            </p:cNvPr>
            <p:cNvSpPr/>
            <p:nvPr/>
          </p:nvSpPr>
          <p:spPr>
            <a:xfrm>
              <a:off x="1154327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27179E0-66D8-CC49-346F-8F86084A33B8}"/>
                </a:ext>
              </a:extLst>
            </p:cNvPr>
            <p:cNvSpPr/>
            <p:nvPr/>
          </p:nvSpPr>
          <p:spPr>
            <a:xfrm>
              <a:off x="1597542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946DB6BE-E554-9D1E-B6F3-D789725B10EE}"/>
                </a:ext>
              </a:extLst>
            </p:cNvPr>
            <p:cNvSpPr/>
            <p:nvPr/>
          </p:nvSpPr>
          <p:spPr>
            <a:xfrm>
              <a:off x="1678530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BEB7D9B-30B9-1B37-EB03-71BC6351C372}"/>
                </a:ext>
              </a:extLst>
            </p:cNvPr>
            <p:cNvSpPr/>
            <p:nvPr/>
          </p:nvSpPr>
          <p:spPr>
            <a:xfrm>
              <a:off x="2111740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9D34DC52-B096-4F04-F844-B2DE8001DBB3}"/>
                </a:ext>
              </a:extLst>
            </p:cNvPr>
            <p:cNvSpPr/>
            <p:nvPr/>
          </p:nvSpPr>
          <p:spPr>
            <a:xfrm>
              <a:off x="220273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F17BB21-938C-5579-95A8-0D1285E9448B}"/>
                </a:ext>
              </a:extLst>
            </p:cNvPr>
            <p:cNvSpPr/>
            <p:nvPr/>
          </p:nvSpPr>
          <p:spPr>
            <a:xfrm>
              <a:off x="2625938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113670" name="Rectangle 113669">
            <a:extLst>
              <a:ext uri="{FF2B5EF4-FFF2-40B4-BE49-F238E27FC236}">
                <a16:creationId xmlns:a16="http://schemas.microsoft.com/office/drawing/2014/main" id="{9B957B0D-FABE-EBF0-B40E-0FB3BC899BD1}"/>
              </a:ext>
            </a:extLst>
          </p:cNvPr>
          <p:cNvSpPr/>
          <p:nvPr/>
        </p:nvSpPr>
        <p:spPr>
          <a:xfrm>
            <a:off x="4479242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set /04</a:t>
            </a:r>
          </a:p>
        </p:txBody>
      </p:sp>
      <p:sp>
        <p:nvSpPr>
          <p:cNvPr id="113690" name="TextBox 113689">
            <a:extLst>
              <a:ext uri="{FF2B5EF4-FFF2-40B4-BE49-F238E27FC236}">
                <a16:creationId xmlns:a16="http://schemas.microsoft.com/office/drawing/2014/main" id="{9F7F9955-646F-6E56-59E2-AFE85C6A512A}"/>
              </a:ext>
            </a:extLst>
          </p:cNvPr>
          <p:cNvSpPr txBox="1"/>
          <p:nvPr/>
        </p:nvSpPr>
        <p:spPr>
          <a:xfrm>
            <a:off x="7927739" y="61011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13696" name="Straight Arrow Connector 113695">
            <a:extLst>
              <a:ext uri="{FF2B5EF4-FFF2-40B4-BE49-F238E27FC236}">
                <a16:creationId xmlns:a16="http://schemas.microsoft.com/office/drawing/2014/main" id="{FC2CFAE3-6A3C-EA8A-344B-236EBA7A05AD}"/>
              </a:ext>
            </a:extLst>
          </p:cNvPr>
          <p:cNvCxnSpPr>
            <a:cxnSpLocks/>
            <a:stCxn id="113670" idx="2"/>
            <a:endCxn id="5" idx="0"/>
          </p:cNvCxnSpPr>
          <p:nvPr/>
        </p:nvCxnSpPr>
        <p:spPr>
          <a:xfrm>
            <a:off x="6091509" y="1330193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22" name="Group 113721">
            <a:extLst>
              <a:ext uri="{FF2B5EF4-FFF2-40B4-BE49-F238E27FC236}">
                <a16:creationId xmlns:a16="http://schemas.microsoft.com/office/drawing/2014/main" id="{B65610DC-9217-A0D9-A9E9-D45DACC32DFE}"/>
              </a:ext>
            </a:extLst>
          </p:cNvPr>
          <p:cNvGrpSpPr/>
          <p:nvPr/>
        </p:nvGrpSpPr>
        <p:grpSpPr>
          <a:xfrm>
            <a:off x="4549461" y="2377834"/>
            <a:ext cx="2265837" cy="617136"/>
            <a:chOff x="4549461" y="2377834"/>
            <a:chExt cx="2265837" cy="617136"/>
          </a:xfrm>
        </p:grpSpPr>
        <p:grpSp>
          <p:nvGrpSpPr>
            <p:cNvPr id="113679" name="Group 113678">
              <a:extLst>
                <a:ext uri="{FF2B5EF4-FFF2-40B4-BE49-F238E27FC236}">
                  <a16:creationId xmlns:a16="http://schemas.microsoft.com/office/drawing/2014/main" id="{4517B3A1-4666-3CD2-AEED-70480E6C47D1}"/>
                </a:ext>
              </a:extLst>
            </p:cNvPr>
            <p:cNvGrpSpPr/>
            <p:nvPr/>
          </p:nvGrpSpPr>
          <p:grpSpPr>
            <a:xfrm>
              <a:off x="4549461" y="2377834"/>
              <a:ext cx="2265837" cy="617136"/>
              <a:chOff x="4761563" y="2154694"/>
              <a:chExt cx="2265837" cy="617136"/>
            </a:xfrm>
          </p:grpSpPr>
          <p:sp>
            <p:nvSpPr>
              <p:cNvPr id="113680" name="Rounded Rectangle 113679">
                <a:extLst>
                  <a:ext uri="{FF2B5EF4-FFF2-40B4-BE49-F238E27FC236}">
                    <a16:creationId xmlns:a16="http://schemas.microsoft.com/office/drawing/2014/main" id="{97ECA683-E0C2-F61F-B935-4CF8E41057B1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1" name="Rounded Rectangle 113680">
                <a:extLst>
                  <a:ext uri="{FF2B5EF4-FFF2-40B4-BE49-F238E27FC236}">
                    <a16:creationId xmlns:a16="http://schemas.microsoft.com/office/drawing/2014/main" id="{E853C19D-FACE-F341-2EFF-89FC54368071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13682" name="Oval 113681">
                <a:extLst>
                  <a:ext uri="{FF2B5EF4-FFF2-40B4-BE49-F238E27FC236}">
                    <a16:creationId xmlns:a16="http://schemas.microsoft.com/office/drawing/2014/main" id="{2D2759E7-5D99-5978-049F-9F6F95A939A1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3" name="Oval 113682">
                <a:extLst>
                  <a:ext uri="{FF2B5EF4-FFF2-40B4-BE49-F238E27FC236}">
                    <a16:creationId xmlns:a16="http://schemas.microsoft.com/office/drawing/2014/main" id="{F1BA179E-91C4-62C9-E5C2-4D1C3821E7D8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4" name="Rounded Rectangle 113683">
                <a:extLst>
                  <a:ext uri="{FF2B5EF4-FFF2-40B4-BE49-F238E27FC236}">
                    <a16:creationId xmlns:a16="http://schemas.microsoft.com/office/drawing/2014/main" id="{8F789525-9B5D-C876-0B4F-896DB56495C4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113685" name="Oval 113684">
                <a:extLst>
                  <a:ext uri="{FF2B5EF4-FFF2-40B4-BE49-F238E27FC236}">
                    <a16:creationId xmlns:a16="http://schemas.microsoft.com/office/drawing/2014/main" id="{CD311864-D12C-F856-9459-EE1339A4278D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6" name="Oval 113685">
                <a:extLst>
                  <a:ext uri="{FF2B5EF4-FFF2-40B4-BE49-F238E27FC236}">
                    <a16:creationId xmlns:a16="http://schemas.microsoft.com/office/drawing/2014/main" id="{E2C67EEC-308B-FD70-CC3F-43DB4B553886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7" name="Oval 113686">
                <a:extLst>
                  <a:ext uri="{FF2B5EF4-FFF2-40B4-BE49-F238E27FC236}">
                    <a16:creationId xmlns:a16="http://schemas.microsoft.com/office/drawing/2014/main" id="{6F43EDF7-696E-B789-3B76-17529EAEF360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2" name="Rounded Rectangle 113711">
              <a:extLst>
                <a:ext uri="{FF2B5EF4-FFF2-40B4-BE49-F238E27FC236}">
                  <a16:creationId xmlns:a16="http://schemas.microsoft.com/office/drawing/2014/main" id="{A8E02CA3-64FC-3ADD-90A8-2F9ABD33E85E}"/>
                </a:ext>
              </a:extLst>
            </p:cNvPr>
            <p:cNvSpPr/>
            <p:nvPr/>
          </p:nvSpPr>
          <p:spPr>
            <a:xfrm>
              <a:off x="5761555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3" name="Rounded Rectangle 113712">
              <a:extLst>
                <a:ext uri="{FF2B5EF4-FFF2-40B4-BE49-F238E27FC236}">
                  <a16:creationId xmlns:a16="http://schemas.microsoft.com/office/drawing/2014/main" id="{C4CDDE9A-8B48-6902-FBD9-E625E330E582}"/>
                </a:ext>
              </a:extLst>
            </p:cNvPr>
            <p:cNvSpPr/>
            <p:nvPr/>
          </p:nvSpPr>
          <p:spPr>
            <a:xfrm>
              <a:off x="6285759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3" name="Group 113722">
            <a:extLst>
              <a:ext uri="{FF2B5EF4-FFF2-40B4-BE49-F238E27FC236}">
                <a16:creationId xmlns:a16="http://schemas.microsoft.com/office/drawing/2014/main" id="{25DE1EDD-0DEC-9C52-A229-46310527B657}"/>
              </a:ext>
            </a:extLst>
          </p:cNvPr>
          <p:cNvGrpSpPr/>
          <p:nvPr/>
        </p:nvGrpSpPr>
        <p:grpSpPr>
          <a:xfrm>
            <a:off x="4533611" y="3282544"/>
            <a:ext cx="2265837" cy="617136"/>
            <a:chOff x="4533611" y="3741970"/>
            <a:chExt cx="2265837" cy="617136"/>
          </a:xfrm>
        </p:grpSpPr>
        <p:grpSp>
          <p:nvGrpSpPr>
            <p:cNvPr id="113665" name="Group 113664">
              <a:extLst>
                <a:ext uri="{FF2B5EF4-FFF2-40B4-BE49-F238E27FC236}">
                  <a16:creationId xmlns:a16="http://schemas.microsoft.com/office/drawing/2014/main" id="{242CC6F8-B32E-DF73-EAE9-54FDC0A226A3}"/>
                </a:ext>
              </a:extLst>
            </p:cNvPr>
            <p:cNvGrpSpPr/>
            <p:nvPr/>
          </p:nvGrpSpPr>
          <p:grpSpPr>
            <a:xfrm>
              <a:off x="4533611" y="3741970"/>
              <a:ext cx="2265837" cy="617136"/>
              <a:chOff x="4761563" y="2154694"/>
              <a:chExt cx="2265837" cy="617136"/>
            </a:xfrm>
          </p:grpSpPr>
          <p:sp>
            <p:nvSpPr>
              <p:cNvPr id="113671" name="Rounded Rectangle 113670">
                <a:extLst>
                  <a:ext uri="{FF2B5EF4-FFF2-40B4-BE49-F238E27FC236}">
                    <a16:creationId xmlns:a16="http://schemas.microsoft.com/office/drawing/2014/main" id="{36C8D8D6-75B7-19C5-8D35-337629717D4F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2" name="Rounded Rectangle 113671">
                <a:extLst>
                  <a:ext uri="{FF2B5EF4-FFF2-40B4-BE49-F238E27FC236}">
                    <a16:creationId xmlns:a16="http://schemas.microsoft.com/office/drawing/2014/main" id="{E600F0F6-1823-8794-9ADF-51F2498CD9F7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09</a:t>
                </a:r>
              </a:p>
            </p:txBody>
          </p:sp>
          <p:sp>
            <p:nvSpPr>
              <p:cNvPr id="113673" name="Oval 113672">
                <a:extLst>
                  <a:ext uri="{FF2B5EF4-FFF2-40B4-BE49-F238E27FC236}">
                    <a16:creationId xmlns:a16="http://schemas.microsoft.com/office/drawing/2014/main" id="{A38DC9B6-9253-C1B3-8129-8AD2E7B05808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4" name="Oval 113673">
                <a:extLst>
                  <a:ext uri="{FF2B5EF4-FFF2-40B4-BE49-F238E27FC236}">
                    <a16:creationId xmlns:a16="http://schemas.microsoft.com/office/drawing/2014/main" id="{49D24CC6-8CFF-751B-2AA1-471E3CA9D5D3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5" name="Rounded Rectangle 113674">
                <a:extLst>
                  <a:ext uri="{FF2B5EF4-FFF2-40B4-BE49-F238E27FC236}">
                    <a16:creationId xmlns:a16="http://schemas.microsoft.com/office/drawing/2014/main" id="{3D02B2A3-C31A-EFD4-F0ED-66C8A657E689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12</a:t>
                </a:r>
              </a:p>
            </p:txBody>
          </p:sp>
          <p:sp>
            <p:nvSpPr>
              <p:cNvPr id="113676" name="Oval 113675">
                <a:extLst>
                  <a:ext uri="{FF2B5EF4-FFF2-40B4-BE49-F238E27FC236}">
                    <a16:creationId xmlns:a16="http://schemas.microsoft.com/office/drawing/2014/main" id="{BC10D6B8-FC17-B55B-8DBF-1D55F8C4FBE2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7" name="Oval 113676">
                <a:extLst>
                  <a:ext uri="{FF2B5EF4-FFF2-40B4-BE49-F238E27FC236}">
                    <a16:creationId xmlns:a16="http://schemas.microsoft.com/office/drawing/2014/main" id="{E6DBE5DA-D334-0440-5C6A-F1E0C3B1A31D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8" name="Oval 113677">
                <a:extLst>
                  <a:ext uri="{FF2B5EF4-FFF2-40B4-BE49-F238E27FC236}">
                    <a16:creationId xmlns:a16="http://schemas.microsoft.com/office/drawing/2014/main" id="{AF037E74-DB7F-2EC6-520F-2625C2BC24D6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4" name="Rounded Rectangle 113713">
              <a:extLst>
                <a:ext uri="{FF2B5EF4-FFF2-40B4-BE49-F238E27FC236}">
                  <a16:creationId xmlns:a16="http://schemas.microsoft.com/office/drawing/2014/main" id="{C37E83B5-2F5F-46EE-2097-C1A5299C43C9}"/>
                </a:ext>
              </a:extLst>
            </p:cNvPr>
            <p:cNvSpPr/>
            <p:nvPr/>
          </p:nvSpPr>
          <p:spPr>
            <a:xfrm>
              <a:off x="5723078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5" name="Rounded Rectangle 113714">
              <a:extLst>
                <a:ext uri="{FF2B5EF4-FFF2-40B4-BE49-F238E27FC236}">
                  <a16:creationId xmlns:a16="http://schemas.microsoft.com/office/drawing/2014/main" id="{C228A962-215B-EDCA-4859-924C83941E9B}"/>
                </a:ext>
              </a:extLst>
            </p:cNvPr>
            <p:cNvSpPr/>
            <p:nvPr/>
          </p:nvSpPr>
          <p:spPr>
            <a:xfrm>
              <a:off x="6247282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4" name="Group 113723">
            <a:extLst>
              <a:ext uri="{FF2B5EF4-FFF2-40B4-BE49-F238E27FC236}">
                <a16:creationId xmlns:a16="http://schemas.microsoft.com/office/drawing/2014/main" id="{86900E6D-050E-38AE-6E23-A942A027E4DC}"/>
              </a:ext>
            </a:extLst>
          </p:cNvPr>
          <p:cNvGrpSpPr/>
          <p:nvPr/>
        </p:nvGrpSpPr>
        <p:grpSpPr>
          <a:xfrm>
            <a:off x="8493440" y="2348634"/>
            <a:ext cx="2265837" cy="617136"/>
            <a:chOff x="8493440" y="2348634"/>
            <a:chExt cx="2265837" cy="61713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9E64B69-A379-2C63-BCAA-57FEDC1C88DA}"/>
                </a:ext>
              </a:extLst>
            </p:cNvPr>
            <p:cNvGrpSpPr/>
            <p:nvPr/>
          </p:nvGrpSpPr>
          <p:grpSpPr>
            <a:xfrm>
              <a:off x="8493440" y="2348634"/>
              <a:ext cx="2265837" cy="617136"/>
              <a:chOff x="4761563" y="2154694"/>
              <a:chExt cx="2265837" cy="617136"/>
            </a:xfrm>
          </p:grpSpPr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E8AA834F-C119-E650-AF05-C31A09C8D203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A9E30D48-67E9-069A-E585-BCBFF9F16FC9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2C34DF46-62D7-8943-E59E-C78B80DE9367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FA909C0-BBC7-EFC3-2C89-940B7B78232C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65FA54A4-4808-8997-D7BC-0E8A6C9823E3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0548E16-B31F-207A-485D-9D4AD61F4E7E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5054B0C-53A8-DF16-6FE3-6F04342DBA3E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5C00B14-4C78-42F9-7631-00846248407A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6" name="Rounded Rectangle 113715">
              <a:extLst>
                <a:ext uri="{FF2B5EF4-FFF2-40B4-BE49-F238E27FC236}">
                  <a16:creationId xmlns:a16="http://schemas.microsoft.com/office/drawing/2014/main" id="{3467E022-3D40-A2DD-9506-B8590C134608}"/>
                </a:ext>
              </a:extLst>
            </p:cNvPr>
            <p:cNvSpPr/>
            <p:nvPr/>
          </p:nvSpPr>
          <p:spPr>
            <a:xfrm>
              <a:off x="9697043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7" name="Rounded Rectangle 113716">
              <a:extLst>
                <a:ext uri="{FF2B5EF4-FFF2-40B4-BE49-F238E27FC236}">
                  <a16:creationId xmlns:a16="http://schemas.microsoft.com/office/drawing/2014/main" id="{A9C2AEB1-55E1-7063-7F73-EDAE8137EFAB}"/>
                </a:ext>
              </a:extLst>
            </p:cNvPr>
            <p:cNvSpPr/>
            <p:nvPr/>
          </p:nvSpPr>
          <p:spPr>
            <a:xfrm>
              <a:off x="10221247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5" name="Group 113724">
            <a:extLst>
              <a:ext uri="{FF2B5EF4-FFF2-40B4-BE49-F238E27FC236}">
                <a16:creationId xmlns:a16="http://schemas.microsoft.com/office/drawing/2014/main" id="{ABB06067-BEC6-34D6-FF4C-8DA1CF0761E0}"/>
              </a:ext>
            </a:extLst>
          </p:cNvPr>
          <p:cNvGrpSpPr/>
          <p:nvPr/>
        </p:nvGrpSpPr>
        <p:grpSpPr>
          <a:xfrm>
            <a:off x="8493440" y="3198875"/>
            <a:ext cx="2265837" cy="617136"/>
            <a:chOff x="8493440" y="3658301"/>
            <a:chExt cx="2265837" cy="61713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AA8E76E-20C7-982D-6A7E-22DAF283B9D1}"/>
                </a:ext>
              </a:extLst>
            </p:cNvPr>
            <p:cNvGrpSpPr/>
            <p:nvPr/>
          </p:nvGrpSpPr>
          <p:grpSpPr>
            <a:xfrm>
              <a:off x="8493440" y="3658301"/>
              <a:ext cx="2265837" cy="617136"/>
              <a:chOff x="4761563" y="2154694"/>
              <a:chExt cx="2265837" cy="617136"/>
            </a:xfrm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3CAB3171-56BC-ED6C-BB15-07628D9AA491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BB8DB6CB-1F57-3D04-C7D0-D54D0FB986EC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18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A8613013-24FE-AC27-8A96-4355BEEC50BA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EBB27C25-6D13-72F4-764F-143694FF33EE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B57EC759-7A04-12FF-A8B6-7CE68331E882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21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4954CAC-03AC-FA78-DF0F-2156E8BC8CD7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2B151A41-1F9E-685E-549A-10EF332554CE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64" name="Oval 113663">
                <a:extLst>
                  <a:ext uri="{FF2B5EF4-FFF2-40B4-BE49-F238E27FC236}">
                    <a16:creationId xmlns:a16="http://schemas.microsoft.com/office/drawing/2014/main" id="{80FD144F-BD8B-490C-E9B0-C64EF2F0C550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8" name="Rounded Rectangle 113717">
              <a:extLst>
                <a:ext uri="{FF2B5EF4-FFF2-40B4-BE49-F238E27FC236}">
                  <a16:creationId xmlns:a16="http://schemas.microsoft.com/office/drawing/2014/main" id="{42FFB0E9-6D05-E078-BFD9-B2350D7052B2}"/>
                </a:ext>
              </a:extLst>
            </p:cNvPr>
            <p:cNvSpPr/>
            <p:nvPr/>
          </p:nvSpPr>
          <p:spPr>
            <a:xfrm>
              <a:off x="9658368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9" name="Rounded Rectangle 113718">
              <a:extLst>
                <a:ext uri="{FF2B5EF4-FFF2-40B4-BE49-F238E27FC236}">
                  <a16:creationId xmlns:a16="http://schemas.microsoft.com/office/drawing/2014/main" id="{58B2CFD5-6482-D0AF-2A18-545947A9CFA2}"/>
                </a:ext>
              </a:extLst>
            </p:cNvPr>
            <p:cNvSpPr/>
            <p:nvPr/>
          </p:nvSpPr>
          <p:spPr>
            <a:xfrm>
              <a:off x="10182572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0369207-187A-D822-BD5A-A4984D382AB0}"/>
              </a:ext>
            </a:extLst>
          </p:cNvPr>
          <p:cNvCxnSpPr>
            <a:cxnSpLocks/>
            <a:endCxn id="44" idx="3"/>
          </p:cNvCxnSpPr>
          <p:nvPr/>
        </p:nvCxnSpPr>
        <p:spPr>
          <a:xfrm flipH="1">
            <a:off x="2760416" y="2888411"/>
            <a:ext cx="1911770" cy="69525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C82CC0F-5A74-7393-B381-AB6581B0FB1E}"/>
              </a:ext>
            </a:extLst>
          </p:cNvPr>
          <p:cNvCxnSpPr>
            <a:cxnSpLocks/>
            <a:endCxn id="113671" idx="0"/>
          </p:cNvCxnSpPr>
          <p:nvPr/>
        </p:nvCxnSpPr>
        <p:spPr>
          <a:xfrm>
            <a:off x="5166436" y="2880148"/>
            <a:ext cx="500094" cy="402396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353AC5-0022-176E-8F6B-3424AD77B1F4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5680635" y="2936570"/>
            <a:ext cx="2812805" cy="570873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34" name="Group 113733">
            <a:extLst>
              <a:ext uri="{FF2B5EF4-FFF2-40B4-BE49-F238E27FC236}">
                <a16:creationId xmlns:a16="http://schemas.microsoft.com/office/drawing/2014/main" id="{2C5177DE-F2CE-A7A8-9E1D-BC35123DF0C2}"/>
              </a:ext>
            </a:extLst>
          </p:cNvPr>
          <p:cNvGrpSpPr/>
          <p:nvPr/>
        </p:nvGrpSpPr>
        <p:grpSpPr>
          <a:xfrm>
            <a:off x="494579" y="4803540"/>
            <a:ext cx="2265837" cy="617136"/>
            <a:chOff x="494579" y="4803540"/>
            <a:chExt cx="2265837" cy="617136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82BC5979-A280-C231-DD44-664E6BB76C88}"/>
                </a:ext>
              </a:extLst>
            </p:cNvPr>
            <p:cNvSpPr/>
            <p:nvPr/>
          </p:nvSpPr>
          <p:spPr>
            <a:xfrm>
              <a:off x="494579" y="4803540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3BC7DB0E-80F0-413B-73E2-46E9DD20AA8D}"/>
                </a:ext>
              </a:extLst>
            </p:cNvPr>
            <p:cNvSpPr/>
            <p:nvPr/>
          </p:nvSpPr>
          <p:spPr>
            <a:xfrm>
              <a:off x="63012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8780C6C-2FDF-6031-9259-6FBD65B455DD}"/>
                </a:ext>
              </a:extLst>
            </p:cNvPr>
            <p:cNvSpPr/>
            <p:nvPr/>
          </p:nvSpPr>
          <p:spPr>
            <a:xfrm>
              <a:off x="1083343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3ED916B-FF79-B54F-82E6-440E12DEDDCF}"/>
                </a:ext>
              </a:extLst>
            </p:cNvPr>
            <p:cNvSpPr/>
            <p:nvPr/>
          </p:nvSpPr>
          <p:spPr>
            <a:xfrm>
              <a:off x="569145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6D34E159-564B-3CAE-345F-B266D59024B5}"/>
                </a:ext>
              </a:extLst>
            </p:cNvPr>
            <p:cNvSpPr/>
            <p:nvPr/>
          </p:nvSpPr>
          <p:spPr>
            <a:xfrm>
              <a:off x="1154327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19DAD28-8EAB-34C2-33A2-E83C882FD7B5}"/>
                </a:ext>
              </a:extLst>
            </p:cNvPr>
            <p:cNvSpPr/>
            <p:nvPr/>
          </p:nvSpPr>
          <p:spPr>
            <a:xfrm>
              <a:off x="1597542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58E9D81D-CE4B-0A3A-26DA-89C851A85338}"/>
                </a:ext>
              </a:extLst>
            </p:cNvPr>
            <p:cNvSpPr/>
            <p:nvPr/>
          </p:nvSpPr>
          <p:spPr>
            <a:xfrm>
              <a:off x="1678530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79CE45B-F9D7-1FDC-FD14-FF2AFC6A53C8}"/>
                </a:ext>
              </a:extLst>
            </p:cNvPr>
            <p:cNvSpPr/>
            <p:nvPr/>
          </p:nvSpPr>
          <p:spPr>
            <a:xfrm>
              <a:off x="2111740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8FAD22B6-F536-45DC-2D0D-3162AF6F5C47}"/>
                </a:ext>
              </a:extLst>
            </p:cNvPr>
            <p:cNvSpPr/>
            <p:nvPr/>
          </p:nvSpPr>
          <p:spPr>
            <a:xfrm>
              <a:off x="220273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903523A-BC7A-6CA9-D768-2CCE3187BAD8}"/>
                </a:ext>
              </a:extLst>
            </p:cNvPr>
            <p:cNvSpPr/>
            <p:nvPr/>
          </p:nvSpPr>
          <p:spPr>
            <a:xfrm>
              <a:off x="2625938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33" name="Group 113732">
            <a:extLst>
              <a:ext uri="{FF2B5EF4-FFF2-40B4-BE49-F238E27FC236}">
                <a16:creationId xmlns:a16="http://schemas.microsoft.com/office/drawing/2014/main" id="{9E63BE16-74BD-526C-F59C-392429CA5EE5}"/>
              </a:ext>
            </a:extLst>
          </p:cNvPr>
          <p:cNvGrpSpPr/>
          <p:nvPr/>
        </p:nvGrpSpPr>
        <p:grpSpPr>
          <a:xfrm>
            <a:off x="515995" y="2361258"/>
            <a:ext cx="2265837" cy="617136"/>
            <a:chOff x="496768" y="4059158"/>
            <a:chExt cx="2265837" cy="617136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B8A90E85-02FA-3FE0-E52A-EB57FE1EF7FE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487556B6-2EE9-6635-B53D-499E20B34283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FEC7975-75A3-0E72-186B-B18C9434A117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531F2B3-F8B4-85EB-B900-7A366C8DF596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E9560555-E410-65C9-AA95-4C4FD8BAEDA2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666" name="Oval 113665">
              <a:extLst>
                <a:ext uri="{FF2B5EF4-FFF2-40B4-BE49-F238E27FC236}">
                  <a16:creationId xmlns:a16="http://schemas.microsoft.com/office/drawing/2014/main" id="{EF33D0A4-204B-32CB-A5FB-81733820B886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67" name="Oval 113666">
              <a:extLst>
                <a:ext uri="{FF2B5EF4-FFF2-40B4-BE49-F238E27FC236}">
                  <a16:creationId xmlns:a16="http://schemas.microsoft.com/office/drawing/2014/main" id="{4E549B38-ECC5-39BF-3833-573E85B5B456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68" name="Oval 113667">
              <a:extLst>
                <a:ext uri="{FF2B5EF4-FFF2-40B4-BE49-F238E27FC236}">
                  <a16:creationId xmlns:a16="http://schemas.microsoft.com/office/drawing/2014/main" id="{72FC659E-2504-4E22-6845-BF0F20011478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EBD83E66-6DF1-13D7-5FA6-2E59E35160C4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2D8EF568-46A5-F945-AAE3-124A9648E1A4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35" name="Group 113734">
            <a:extLst>
              <a:ext uri="{FF2B5EF4-FFF2-40B4-BE49-F238E27FC236}">
                <a16:creationId xmlns:a16="http://schemas.microsoft.com/office/drawing/2014/main" id="{962A4C60-747E-5614-FD43-1AAF634DD7F7}"/>
              </a:ext>
            </a:extLst>
          </p:cNvPr>
          <p:cNvGrpSpPr/>
          <p:nvPr/>
        </p:nvGrpSpPr>
        <p:grpSpPr>
          <a:xfrm>
            <a:off x="464963" y="5480202"/>
            <a:ext cx="2265837" cy="617136"/>
            <a:chOff x="464963" y="5480202"/>
            <a:chExt cx="2265837" cy="617136"/>
          </a:xfrm>
        </p:grpSpPr>
        <p:sp>
          <p:nvSpPr>
            <p:cNvPr id="113688" name="Rounded Rectangle 113687">
              <a:extLst>
                <a:ext uri="{FF2B5EF4-FFF2-40B4-BE49-F238E27FC236}">
                  <a16:creationId xmlns:a16="http://schemas.microsoft.com/office/drawing/2014/main" id="{20970347-58DC-88A5-AE10-6C6C10848456}"/>
                </a:ext>
              </a:extLst>
            </p:cNvPr>
            <p:cNvSpPr/>
            <p:nvPr/>
          </p:nvSpPr>
          <p:spPr>
            <a:xfrm>
              <a:off x="464963" y="5480202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9" name="Rounded Rectangle 113688">
              <a:extLst>
                <a:ext uri="{FF2B5EF4-FFF2-40B4-BE49-F238E27FC236}">
                  <a16:creationId xmlns:a16="http://schemas.microsoft.com/office/drawing/2014/main" id="{A2193C0F-BFED-3B4E-C548-CF0131472386}"/>
                </a:ext>
              </a:extLst>
            </p:cNvPr>
            <p:cNvSpPr/>
            <p:nvPr/>
          </p:nvSpPr>
          <p:spPr>
            <a:xfrm>
              <a:off x="60050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113691" name="Oval 113690">
              <a:extLst>
                <a:ext uri="{FF2B5EF4-FFF2-40B4-BE49-F238E27FC236}">
                  <a16:creationId xmlns:a16="http://schemas.microsoft.com/office/drawing/2014/main" id="{CC2E305A-26DB-7A7E-6857-EFCC900C0DCC}"/>
                </a:ext>
              </a:extLst>
            </p:cNvPr>
            <p:cNvSpPr/>
            <p:nvPr/>
          </p:nvSpPr>
          <p:spPr>
            <a:xfrm>
              <a:off x="1053727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2" name="Oval 113691">
              <a:extLst>
                <a:ext uri="{FF2B5EF4-FFF2-40B4-BE49-F238E27FC236}">
                  <a16:creationId xmlns:a16="http://schemas.microsoft.com/office/drawing/2014/main" id="{3885A585-94E8-F66E-CDCA-1A7549E057FB}"/>
                </a:ext>
              </a:extLst>
            </p:cNvPr>
            <p:cNvSpPr/>
            <p:nvPr/>
          </p:nvSpPr>
          <p:spPr>
            <a:xfrm>
              <a:off x="539529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3" name="Rounded Rectangle 113692">
              <a:extLst>
                <a:ext uri="{FF2B5EF4-FFF2-40B4-BE49-F238E27FC236}">
                  <a16:creationId xmlns:a16="http://schemas.microsoft.com/office/drawing/2014/main" id="{E86E34CB-0FFA-9374-5AF3-14F37EC19677}"/>
                </a:ext>
              </a:extLst>
            </p:cNvPr>
            <p:cNvSpPr/>
            <p:nvPr/>
          </p:nvSpPr>
          <p:spPr>
            <a:xfrm>
              <a:off x="1124711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113694" name="Oval 113693">
              <a:extLst>
                <a:ext uri="{FF2B5EF4-FFF2-40B4-BE49-F238E27FC236}">
                  <a16:creationId xmlns:a16="http://schemas.microsoft.com/office/drawing/2014/main" id="{3BD8B76C-9DE3-4B2C-716A-831753F5E562}"/>
                </a:ext>
              </a:extLst>
            </p:cNvPr>
            <p:cNvSpPr/>
            <p:nvPr/>
          </p:nvSpPr>
          <p:spPr>
            <a:xfrm>
              <a:off x="1567926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5" name="Rounded Rectangle 113694">
              <a:extLst>
                <a:ext uri="{FF2B5EF4-FFF2-40B4-BE49-F238E27FC236}">
                  <a16:creationId xmlns:a16="http://schemas.microsoft.com/office/drawing/2014/main" id="{62B5F985-8510-8708-0C18-D186822BA20B}"/>
                </a:ext>
              </a:extLst>
            </p:cNvPr>
            <p:cNvSpPr/>
            <p:nvPr/>
          </p:nvSpPr>
          <p:spPr>
            <a:xfrm>
              <a:off x="1648914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7" name="Oval 113696">
              <a:extLst>
                <a:ext uri="{FF2B5EF4-FFF2-40B4-BE49-F238E27FC236}">
                  <a16:creationId xmlns:a16="http://schemas.microsoft.com/office/drawing/2014/main" id="{5946698D-08C2-3488-0931-8D3E2F510F64}"/>
                </a:ext>
              </a:extLst>
            </p:cNvPr>
            <p:cNvSpPr/>
            <p:nvPr/>
          </p:nvSpPr>
          <p:spPr>
            <a:xfrm>
              <a:off x="2082124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8" name="Rounded Rectangle 113697">
              <a:extLst>
                <a:ext uri="{FF2B5EF4-FFF2-40B4-BE49-F238E27FC236}">
                  <a16:creationId xmlns:a16="http://schemas.microsoft.com/office/drawing/2014/main" id="{409884F1-6749-86AB-C7D7-02C21F8C89EF}"/>
                </a:ext>
              </a:extLst>
            </p:cNvPr>
            <p:cNvSpPr/>
            <p:nvPr/>
          </p:nvSpPr>
          <p:spPr>
            <a:xfrm>
              <a:off x="217311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9" name="Oval 113698">
              <a:extLst>
                <a:ext uri="{FF2B5EF4-FFF2-40B4-BE49-F238E27FC236}">
                  <a16:creationId xmlns:a16="http://schemas.microsoft.com/office/drawing/2014/main" id="{D0C14FC1-D142-66DD-4AF8-498C934F4F7C}"/>
                </a:ext>
              </a:extLst>
            </p:cNvPr>
            <p:cNvSpPr/>
            <p:nvPr/>
          </p:nvSpPr>
          <p:spPr>
            <a:xfrm>
              <a:off x="2596322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700" name="Straight Arrow Connector 113699">
            <a:extLst>
              <a:ext uri="{FF2B5EF4-FFF2-40B4-BE49-F238E27FC236}">
                <a16:creationId xmlns:a16="http://schemas.microsoft.com/office/drawing/2014/main" id="{1F29E1AF-3E2E-5E05-A4EF-DD3FFDDDB8B8}"/>
              </a:ext>
            </a:extLst>
          </p:cNvPr>
          <p:cNvCxnSpPr>
            <a:cxnSpLocks/>
            <a:stCxn id="113666" idx="4"/>
            <a:endCxn id="113671" idx="1"/>
          </p:cNvCxnSpPr>
          <p:nvPr/>
        </p:nvCxnSpPr>
        <p:spPr>
          <a:xfrm>
            <a:off x="1647169" y="2919994"/>
            <a:ext cx="2886442" cy="671118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27" name="Elbow Connector 113726">
            <a:extLst>
              <a:ext uri="{FF2B5EF4-FFF2-40B4-BE49-F238E27FC236}">
                <a16:creationId xmlns:a16="http://schemas.microsoft.com/office/drawing/2014/main" id="{080D1735-B925-61D2-8769-B7806460CD67}"/>
              </a:ext>
            </a:extLst>
          </p:cNvPr>
          <p:cNvCxnSpPr>
            <a:stCxn id="61" idx="4"/>
            <a:endCxn id="27" idx="1"/>
          </p:cNvCxnSpPr>
          <p:nvPr/>
        </p:nvCxnSpPr>
        <p:spPr>
          <a:xfrm rot="5400000">
            <a:off x="-539381" y="3953955"/>
            <a:ext cx="2192114" cy="124193"/>
          </a:xfrm>
          <a:prstGeom prst="bentConnector4">
            <a:avLst>
              <a:gd name="adj1" fmla="val 10783"/>
              <a:gd name="adj2" fmla="val 28406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28" name="Elbow Connector 113727">
            <a:extLst>
              <a:ext uri="{FF2B5EF4-FFF2-40B4-BE49-F238E27FC236}">
                <a16:creationId xmlns:a16="http://schemas.microsoft.com/office/drawing/2014/main" id="{932E6EBA-C06D-82DE-6936-989A3D457BCE}"/>
              </a:ext>
            </a:extLst>
          </p:cNvPr>
          <p:cNvCxnSpPr>
            <a:cxnSpLocks/>
            <a:stCxn id="43" idx="2"/>
            <a:endCxn id="113688" idx="1"/>
          </p:cNvCxnSpPr>
          <p:nvPr/>
        </p:nvCxnSpPr>
        <p:spPr>
          <a:xfrm rot="10800000" flipV="1">
            <a:off x="464963" y="2891782"/>
            <a:ext cx="639796" cy="2896987"/>
          </a:xfrm>
          <a:prstGeom prst="bentConnector3">
            <a:avLst>
              <a:gd name="adj1" fmla="val 15750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736" name="TextBox 113735">
            <a:extLst>
              <a:ext uri="{FF2B5EF4-FFF2-40B4-BE49-F238E27FC236}">
                <a16:creationId xmlns:a16="http://schemas.microsoft.com/office/drawing/2014/main" id="{98660F6B-3EB7-7445-9109-A17D23818D55}"/>
              </a:ext>
            </a:extLst>
          </p:cNvPr>
          <p:cNvSpPr txBox="1"/>
          <p:nvPr/>
        </p:nvSpPr>
        <p:spPr>
          <a:xfrm>
            <a:off x="740229" y="696686"/>
            <a:ext cx="2969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 are part way through adding 04, only 1 node knows for sure (a) that 04 exists and (b) where it is.</a:t>
            </a:r>
          </a:p>
        </p:txBody>
      </p:sp>
      <p:cxnSp>
        <p:nvCxnSpPr>
          <p:cNvPr id="113739" name="Straight Arrow Connector 113738">
            <a:extLst>
              <a:ext uri="{FF2B5EF4-FFF2-40B4-BE49-F238E27FC236}">
                <a16:creationId xmlns:a16="http://schemas.microsoft.com/office/drawing/2014/main" id="{93F5631B-507D-456B-7470-BA5DD351D651}"/>
              </a:ext>
            </a:extLst>
          </p:cNvPr>
          <p:cNvCxnSpPr>
            <a:cxnSpLocks/>
            <a:stCxn id="113667" idx="3"/>
            <a:endCxn id="55" idx="1"/>
          </p:cNvCxnSpPr>
          <p:nvPr/>
        </p:nvCxnSpPr>
        <p:spPr>
          <a:xfrm>
            <a:off x="2141419" y="2911731"/>
            <a:ext cx="6352021" cy="59571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214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E51D6-3EAA-E864-ABB6-675BDD1A3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71EC6FD-B2D4-A3A4-5C5F-8A605AF22E09}"/>
              </a:ext>
            </a:extLst>
          </p:cNvPr>
          <p:cNvSpPr/>
          <p:nvPr/>
        </p:nvSpPr>
        <p:spPr>
          <a:xfrm>
            <a:off x="335852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66B888-93BB-E010-09DC-6EA1AE7D4102}"/>
              </a:ext>
            </a:extLst>
          </p:cNvPr>
          <p:cNvSpPr/>
          <p:nvPr/>
        </p:nvSpPr>
        <p:spPr>
          <a:xfrm>
            <a:off x="4351675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804150-0EAD-3723-23CE-E8256D39400B}"/>
              </a:ext>
            </a:extLst>
          </p:cNvPr>
          <p:cNvSpPr/>
          <p:nvPr/>
        </p:nvSpPr>
        <p:spPr>
          <a:xfrm>
            <a:off x="8367498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100</a:t>
            </a:r>
          </a:p>
        </p:txBody>
      </p:sp>
      <p:grpSp>
        <p:nvGrpSpPr>
          <p:cNvPr id="113721" name="Group 113720">
            <a:extLst>
              <a:ext uri="{FF2B5EF4-FFF2-40B4-BE49-F238E27FC236}">
                <a16:creationId xmlns:a16="http://schemas.microsoft.com/office/drawing/2014/main" id="{DD199DF2-9FB8-1938-6185-3A20ADAB1983}"/>
              </a:ext>
            </a:extLst>
          </p:cNvPr>
          <p:cNvGrpSpPr/>
          <p:nvPr/>
        </p:nvGrpSpPr>
        <p:grpSpPr>
          <a:xfrm>
            <a:off x="494579" y="3275095"/>
            <a:ext cx="2265837" cy="617136"/>
            <a:chOff x="494579" y="3734521"/>
            <a:chExt cx="2265837" cy="617136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B5AFC011-005A-BA35-6474-B099034B30D3}"/>
                </a:ext>
              </a:extLst>
            </p:cNvPr>
            <p:cNvSpPr/>
            <p:nvPr/>
          </p:nvSpPr>
          <p:spPr>
            <a:xfrm>
              <a:off x="494579" y="3734521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770982B9-032F-5A9B-22D4-8979C0E6C606}"/>
                </a:ext>
              </a:extLst>
            </p:cNvPr>
            <p:cNvSpPr/>
            <p:nvPr/>
          </p:nvSpPr>
          <p:spPr>
            <a:xfrm>
              <a:off x="63012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70892A9-FCA2-4567-252B-7CA73A9265B8}"/>
                </a:ext>
              </a:extLst>
            </p:cNvPr>
            <p:cNvSpPr/>
            <p:nvPr/>
          </p:nvSpPr>
          <p:spPr>
            <a:xfrm>
              <a:off x="1083343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D7D5212-6C86-B90E-A2FB-F804D7E7A7C2}"/>
                </a:ext>
              </a:extLst>
            </p:cNvPr>
            <p:cNvSpPr/>
            <p:nvPr/>
          </p:nvSpPr>
          <p:spPr>
            <a:xfrm>
              <a:off x="569145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B1200C6F-E9FA-8314-EA73-71FD3219EF7C}"/>
                </a:ext>
              </a:extLst>
            </p:cNvPr>
            <p:cNvSpPr/>
            <p:nvPr/>
          </p:nvSpPr>
          <p:spPr>
            <a:xfrm>
              <a:off x="1154327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926BCDC-B0A2-6E1F-B898-0C70B5372B33}"/>
                </a:ext>
              </a:extLst>
            </p:cNvPr>
            <p:cNvSpPr/>
            <p:nvPr/>
          </p:nvSpPr>
          <p:spPr>
            <a:xfrm>
              <a:off x="1597542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109B56A6-4972-0888-D992-CB47BB28B47E}"/>
                </a:ext>
              </a:extLst>
            </p:cNvPr>
            <p:cNvSpPr/>
            <p:nvPr/>
          </p:nvSpPr>
          <p:spPr>
            <a:xfrm>
              <a:off x="1678530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754B404-638D-2539-8056-497A417BDB20}"/>
                </a:ext>
              </a:extLst>
            </p:cNvPr>
            <p:cNvSpPr/>
            <p:nvPr/>
          </p:nvSpPr>
          <p:spPr>
            <a:xfrm>
              <a:off x="2111740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2312A980-E9FF-2FE4-FF0E-98F4CF090B6E}"/>
                </a:ext>
              </a:extLst>
            </p:cNvPr>
            <p:cNvSpPr/>
            <p:nvPr/>
          </p:nvSpPr>
          <p:spPr>
            <a:xfrm>
              <a:off x="220273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F2EF32A-0C6B-4D2B-D13F-34E96B8D2E28}"/>
                </a:ext>
              </a:extLst>
            </p:cNvPr>
            <p:cNvSpPr/>
            <p:nvPr/>
          </p:nvSpPr>
          <p:spPr>
            <a:xfrm>
              <a:off x="2625938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113670" name="Rectangle 113669">
            <a:extLst>
              <a:ext uri="{FF2B5EF4-FFF2-40B4-BE49-F238E27FC236}">
                <a16:creationId xmlns:a16="http://schemas.microsoft.com/office/drawing/2014/main" id="{A745281C-22A2-4F09-0A4B-D286A1EBFBE7}"/>
              </a:ext>
            </a:extLst>
          </p:cNvPr>
          <p:cNvSpPr/>
          <p:nvPr/>
        </p:nvSpPr>
        <p:spPr>
          <a:xfrm>
            <a:off x="4479242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set /04</a:t>
            </a:r>
          </a:p>
        </p:txBody>
      </p:sp>
      <p:sp>
        <p:nvSpPr>
          <p:cNvPr id="113690" name="TextBox 113689">
            <a:extLst>
              <a:ext uri="{FF2B5EF4-FFF2-40B4-BE49-F238E27FC236}">
                <a16:creationId xmlns:a16="http://schemas.microsoft.com/office/drawing/2014/main" id="{176E7DA2-1601-F9B8-3F4E-57095DE23CEB}"/>
              </a:ext>
            </a:extLst>
          </p:cNvPr>
          <p:cNvSpPr txBox="1"/>
          <p:nvPr/>
        </p:nvSpPr>
        <p:spPr>
          <a:xfrm>
            <a:off x="7927739" y="61011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13696" name="Straight Arrow Connector 113695">
            <a:extLst>
              <a:ext uri="{FF2B5EF4-FFF2-40B4-BE49-F238E27FC236}">
                <a16:creationId xmlns:a16="http://schemas.microsoft.com/office/drawing/2014/main" id="{81D6E132-E5AD-B96B-F969-CAB749BEAE65}"/>
              </a:ext>
            </a:extLst>
          </p:cNvPr>
          <p:cNvCxnSpPr>
            <a:cxnSpLocks/>
            <a:stCxn id="113670" idx="2"/>
            <a:endCxn id="5" idx="0"/>
          </p:cNvCxnSpPr>
          <p:nvPr/>
        </p:nvCxnSpPr>
        <p:spPr>
          <a:xfrm>
            <a:off x="6091509" y="1330193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22" name="Group 113721">
            <a:extLst>
              <a:ext uri="{FF2B5EF4-FFF2-40B4-BE49-F238E27FC236}">
                <a16:creationId xmlns:a16="http://schemas.microsoft.com/office/drawing/2014/main" id="{6BEA30A1-3754-015E-C536-FD28A64F633F}"/>
              </a:ext>
            </a:extLst>
          </p:cNvPr>
          <p:cNvGrpSpPr/>
          <p:nvPr/>
        </p:nvGrpSpPr>
        <p:grpSpPr>
          <a:xfrm>
            <a:off x="4549461" y="2377834"/>
            <a:ext cx="2265837" cy="617136"/>
            <a:chOff x="4549461" y="2377834"/>
            <a:chExt cx="2265837" cy="617136"/>
          </a:xfrm>
        </p:grpSpPr>
        <p:grpSp>
          <p:nvGrpSpPr>
            <p:cNvPr id="113679" name="Group 113678">
              <a:extLst>
                <a:ext uri="{FF2B5EF4-FFF2-40B4-BE49-F238E27FC236}">
                  <a16:creationId xmlns:a16="http://schemas.microsoft.com/office/drawing/2014/main" id="{3871F825-FD13-DD8C-1F1B-E84726BA2477}"/>
                </a:ext>
              </a:extLst>
            </p:cNvPr>
            <p:cNvGrpSpPr/>
            <p:nvPr/>
          </p:nvGrpSpPr>
          <p:grpSpPr>
            <a:xfrm>
              <a:off x="4549461" y="2377834"/>
              <a:ext cx="2265837" cy="617136"/>
              <a:chOff x="4761563" y="2154694"/>
              <a:chExt cx="2265837" cy="617136"/>
            </a:xfrm>
          </p:grpSpPr>
          <p:sp>
            <p:nvSpPr>
              <p:cNvPr id="113680" name="Rounded Rectangle 113679">
                <a:extLst>
                  <a:ext uri="{FF2B5EF4-FFF2-40B4-BE49-F238E27FC236}">
                    <a16:creationId xmlns:a16="http://schemas.microsoft.com/office/drawing/2014/main" id="{940DF5ED-0CD4-6381-31B2-C57C3BA6CE11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1" name="Rounded Rectangle 113680">
                <a:extLst>
                  <a:ext uri="{FF2B5EF4-FFF2-40B4-BE49-F238E27FC236}">
                    <a16:creationId xmlns:a16="http://schemas.microsoft.com/office/drawing/2014/main" id="{A958FB8C-78B1-64B0-4D58-03C752C5EA18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13682" name="Oval 113681">
                <a:extLst>
                  <a:ext uri="{FF2B5EF4-FFF2-40B4-BE49-F238E27FC236}">
                    <a16:creationId xmlns:a16="http://schemas.microsoft.com/office/drawing/2014/main" id="{67CC8A6F-79E5-ACAD-151D-FA279448A219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3" name="Oval 113682">
                <a:extLst>
                  <a:ext uri="{FF2B5EF4-FFF2-40B4-BE49-F238E27FC236}">
                    <a16:creationId xmlns:a16="http://schemas.microsoft.com/office/drawing/2014/main" id="{75864940-3DBE-F4A1-437A-158ECBFA66A6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4" name="Rounded Rectangle 113683">
                <a:extLst>
                  <a:ext uri="{FF2B5EF4-FFF2-40B4-BE49-F238E27FC236}">
                    <a16:creationId xmlns:a16="http://schemas.microsoft.com/office/drawing/2014/main" id="{C33D68CE-E9C1-C161-EF2E-0B1AD684A85D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113685" name="Oval 113684">
                <a:extLst>
                  <a:ext uri="{FF2B5EF4-FFF2-40B4-BE49-F238E27FC236}">
                    <a16:creationId xmlns:a16="http://schemas.microsoft.com/office/drawing/2014/main" id="{8118CA49-C9C1-3E55-F15A-875E671B68E1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6" name="Oval 113685">
                <a:extLst>
                  <a:ext uri="{FF2B5EF4-FFF2-40B4-BE49-F238E27FC236}">
                    <a16:creationId xmlns:a16="http://schemas.microsoft.com/office/drawing/2014/main" id="{A03E20AC-E25B-6472-434B-CC4E96CA5299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7" name="Oval 113686">
                <a:extLst>
                  <a:ext uri="{FF2B5EF4-FFF2-40B4-BE49-F238E27FC236}">
                    <a16:creationId xmlns:a16="http://schemas.microsoft.com/office/drawing/2014/main" id="{DB90642A-DB9F-9B74-89DD-6A01F4839AA6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2" name="Rounded Rectangle 113711">
              <a:extLst>
                <a:ext uri="{FF2B5EF4-FFF2-40B4-BE49-F238E27FC236}">
                  <a16:creationId xmlns:a16="http://schemas.microsoft.com/office/drawing/2014/main" id="{305775E5-0DB6-4146-F74C-DC79CC25FE35}"/>
                </a:ext>
              </a:extLst>
            </p:cNvPr>
            <p:cNvSpPr/>
            <p:nvPr/>
          </p:nvSpPr>
          <p:spPr>
            <a:xfrm>
              <a:off x="5761555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3" name="Rounded Rectangle 113712">
              <a:extLst>
                <a:ext uri="{FF2B5EF4-FFF2-40B4-BE49-F238E27FC236}">
                  <a16:creationId xmlns:a16="http://schemas.microsoft.com/office/drawing/2014/main" id="{E6A57936-BA9E-3BF0-6E93-CE08E41914E3}"/>
                </a:ext>
              </a:extLst>
            </p:cNvPr>
            <p:cNvSpPr/>
            <p:nvPr/>
          </p:nvSpPr>
          <p:spPr>
            <a:xfrm>
              <a:off x="6285759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3" name="Group 113722">
            <a:extLst>
              <a:ext uri="{FF2B5EF4-FFF2-40B4-BE49-F238E27FC236}">
                <a16:creationId xmlns:a16="http://schemas.microsoft.com/office/drawing/2014/main" id="{6AAE702A-C3E2-5E8A-7284-7BCE3E5FC37E}"/>
              </a:ext>
            </a:extLst>
          </p:cNvPr>
          <p:cNvGrpSpPr/>
          <p:nvPr/>
        </p:nvGrpSpPr>
        <p:grpSpPr>
          <a:xfrm>
            <a:off x="4533611" y="3282544"/>
            <a:ext cx="2265837" cy="617136"/>
            <a:chOff x="4533611" y="3741970"/>
            <a:chExt cx="2265837" cy="617136"/>
          </a:xfrm>
        </p:grpSpPr>
        <p:grpSp>
          <p:nvGrpSpPr>
            <p:cNvPr id="113665" name="Group 113664">
              <a:extLst>
                <a:ext uri="{FF2B5EF4-FFF2-40B4-BE49-F238E27FC236}">
                  <a16:creationId xmlns:a16="http://schemas.microsoft.com/office/drawing/2014/main" id="{4D4FAA4A-EEB7-041F-4259-7F661E79BCDD}"/>
                </a:ext>
              </a:extLst>
            </p:cNvPr>
            <p:cNvGrpSpPr/>
            <p:nvPr/>
          </p:nvGrpSpPr>
          <p:grpSpPr>
            <a:xfrm>
              <a:off x="4533611" y="3741970"/>
              <a:ext cx="2265837" cy="617136"/>
              <a:chOff x="4761563" y="2154694"/>
              <a:chExt cx="2265837" cy="617136"/>
            </a:xfrm>
          </p:grpSpPr>
          <p:sp>
            <p:nvSpPr>
              <p:cNvPr id="113671" name="Rounded Rectangle 113670">
                <a:extLst>
                  <a:ext uri="{FF2B5EF4-FFF2-40B4-BE49-F238E27FC236}">
                    <a16:creationId xmlns:a16="http://schemas.microsoft.com/office/drawing/2014/main" id="{998A5564-1E2B-8404-A3A6-E7EC04B144EF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2" name="Rounded Rectangle 113671">
                <a:extLst>
                  <a:ext uri="{FF2B5EF4-FFF2-40B4-BE49-F238E27FC236}">
                    <a16:creationId xmlns:a16="http://schemas.microsoft.com/office/drawing/2014/main" id="{0BD4599D-9E5A-41D4-12CC-75B5A5E53402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09</a:t>
                </a:r>
              </a:p>
            </p:txBody>
          </p:sp>
          <p:sp>
            <p:nvSpPr>
              <p:cNvPr id="113673" name="Oval 113672">
                <a:extLst>
                  <a:ext uri="{FF2B5EF4-FFF2-40B4-BE49-F238E27FC236}">
                    <a16:creationId xmlns:a16="http://schemas.microsoft.com/office/drawing/2014/main" id="{98F0B799-FE1F-8CE5-A68B-0DCFA3173C8E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4" name="Oval 113673">
                <a:extLst>
                  <a:ext uri="{FF2B5EF4-FFF2-40B4-BE49-F238E27FC236}">
                    <a16:creationId xmlns:a16="http://schemas.microsoft.com/office/drawing/2014/main" id="{D56C614D-1DC5-B5E4-3338-C2DC7CAE00AC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5" name="Rounded Rectangle 113674">
                <a:extLst>
                  <a:ext uri="{FF2B5EF4-FFF2-40B4-BE49-F238E27FC236}">
                    <a16:creationId xmlns:a16="http://schemas.microsoft.com/office/drawing/2014/main" id="{E0D15519-DE64-0E4A-DE4A-986806CBB3C7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12</a:t>
                </a:r>
              </a:p>
            </p:txBody>
          </p:sp>
          <p:sp>
            <p:nvSpPr>
              <p:cNvPr id="113676" name="Oval 113675">
                <a:extLst>
                  <a:ext uri="{FF2B5EF4-FFF2-40B4-BE49-F238E27FC236}">
                    <a16:creationId xmlns:a16="http://schemas.microsoft.com/office/drawing/2014/main" id="{034CD7CA-11C9-6E35-2229-2E526C027EA6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7" name="Oval 113676">
                <a:extLst>
                  <a:ext uri="{FF2B5EF4-FFF2-40B4-BE49-F238E27FC236}">
                    <a16:creationId xmlns:a16="http://schemas.microsoft.com/office/drawing/2014/main" id="{F76ACC3D-9571-BE01-6EA2-2C1F2F9DB386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8" name="Oval 113677">
                <a:extLst>
                  <a:ext uri="{FF2B5EF4-FFF2-40B4-BE49-F238E27FC236}">
                    <a16:creationId xmlns:a16="http://schemas.microsoft.com/office/drawing/2014/main" id="{C396EEF0-4DC6-3769-F621-50909A2C6D4F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4" name="Rounded Rectangle 113713">
              <a:extLst>
                <a:ext uri="{FF2B5EF4-FFF2-40B4-BE49-F238E27FC236}">
                  <a16:creationId xmlns:a16="http://schemas.microsoft.com/office/drawing/2014/main" id="{C01E437D-A82E-5400-A0CE-4F95B09EDB5A}"/>
                </a:ext>
              </a:extLst>
            </p:cNvPr>
            <p:cNvSpPr/>
            <p:nvPr/>
          </p:nvSpPr>
          <p:spPr>
            <a:xfrm>
              <a:off x="5723078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5" name="Rounded Rectangle 113714">
              <a:extLst>
                <a:ext uri="{FF2B5EF4-FFF2-40B4-BE49-F238E27FC236}">
                  <a16:creationId xmlns:a16="http://schemas.microsoft.com/office/drawing/2014/main" id="{1B46D7C0-F4A5-0B76-D9CD-46F9A8818B94}"/>
                </a:ext>
              </a:extLst>
            </p:cNvPr>
            <p:cNvSpPr/>
            <p:nvPr/>
          </p:nvSpPr>
          <p:spPr>
            <a:xfrm>
              <a:off x="6247282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4" name="Group 113723">
            <a:extLst>
              <a:ext uri="{FF2B5EF4-FFF2-40B4-BE49-F238E27FC236}">
                <a16:creationId xmlns:a16="http://schemas.microsoft.com/office/drawing/2014/main" id="{687BC23C-D975-667B-01EC-D52093547679}"/>
              </a:ext>
            </a:extLst>
          </p:cNvPr>
          <p:cNvGrpSpPr/>
          <p:nvPr/>
        </p:nvGrpSpPr>
        <p:grpSpPr>
          <a:xfrm>
            <a:off x="8493440" y="2348634"/>
            <a:ext cx="2265837" cy="617136"/>
            <a:chOff x="8493440" y="2348634"/>
            <a:chExt cx="2265837" cy="61713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F4AD7E6-AB08-BEBC-ED43-C0E530DA6697}"/>
                </a:ext>
              </a:extLst>
            </p:cNvPr>
            <p:cNvGrpSpPr/>
            <p:nvPr/>
          </p:nvGrpSpPr>
          <p:grpSpPr>
            <a:xfrm>
              <a:off x="8493440" y="2348634"/>
              <a:ext cx="2265837" cy="617136"/>
              <a:chOff x="4761563" y="2154694"/>
              <a:chExt cx="2265837" cy="617136"/>
            </a:xfrm>
          </p:grpSpPr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EB717C3D-749E-2164-5805-60B56F3353E3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581066AF-4437-E8A9-B5B9-8F6AC667B34A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9784E7BD-315A-8E70-6852-394EA7A12762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6FDED06-8529-D8A8-B662-A42891700872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9045AA21-2AEA-5A97-B682-54A5B821ED0E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04E725F-2D45-151D-6E76-59B356268CE4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12F60FB-C0BF-3FA7-1DE2-6476F669AFFB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8E30162A-BFF0-A072-6A2B-DE32B7553221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6" name="Rounded Rectangle 113715">
              <a:extLst>
                <a:ext uri="{FF2B5EF4-FFF2-40B4-BE49-F238E27FC236}">
                  <a16:creationId xmlns:a16="http://schemas.microsoft.com/office/drawing/2014/main" id="{AE7C3BBB-06D5-CBBF-A203-74630708C9F3}"/>
                </a:ext>
              </a:extLst>
            </p:cNvPr>
            <p:cNvSpPr/>
            <p:nvPr/>
          </p:nvSpPr>
          <p:spPr>
            <a:xfrm>
              <a:off x="9697043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7" name="Rounded Rectangle 113716">
              <a:extLst>
                <a:ext uri="{FF2B5EF4-FFF2-40B4-BE49-F238E27FC236}">
                  <a16:creationId xmlns:a16="http://schemas.microsoft.com/office/drawing/2014/main" id="{433C562A-0E61-FA01-5DD6-4FAD13199185}"/>
                </a:ext>
              </a:extLst>
            </p:cNvPr>
            <p:cNvSpPr/>
            <p:nvPr/>
          </p:nvSpPr>
          <p:spPr>
            <a:xfrm>
              <a:off x="10221247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5" name="Group 113724">
            <a:extLst>
              <a:ext uri="{FF2B5EF4-FFF2-40B4-BE49-F238E27FC236}">
                <a16:creationId xmlns:a16="http://schemas.microsoft.com/office/drawing/2014/main" id="{60B676AB-CB7E-D6C7-B9EC-974E1FB97AC6}"/>
              </a:ext>
            </a:extLst>
          </p:cNvPr>
          <p:cNvGrpSpPr/>
          <p:nvPr/>
        </p:nvGrpSpPr>
        <p:grpSpPr>
          <a:xfrm>
            <a:off x="8493440" y="3198875"/>
            <a:ext cx="2265837" cy="617136"/>
            <a:chOff x="8493440" y="3658301"/>
            <a:chExt cx="2265837" cy="61713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7F6A595-7314-8C10-8316-7C23153628D0}"/>
                </a:ext>
              </a:extLst>
            </p:cNvPr>
            <p:cNvGrpSpPr/>
            <p:nvPr/>
          </p:nvGrpSpPr>
          <p:grpSpPr>
            <a:xfrm>
              <a:off x="8493440" y="3658301"/>
              <a:ext cx="2265837" cy="617136"/>
              <a:chOff x="4761563" y="2154694"/>
              <a:chExt cx="2265837" cy="617136"/>
            </a:xfrm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ED337074-336D-D75A-1281-469789CBB3AD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DAA1BDD3-16EF-8B5D-063F-CFF70DB9C901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18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D0DDE426-7F2F-AFCA-3300-FAE23115ABF9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76BC876C-E4BE-0B88-EFDA-FD6D00E04200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D754DEF0-7B0E-5D9C-A395-78936AFA3D1F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21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ABD9F250-FFB8-A8C6-09BD-C2C4BD60BFEF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75D5DF27-3E0C-109F-0826-1FE8A163BF55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64" name="Oval 113663">
                <a:extLst>
                  <a:ext uri="{FF2B5EF4-FFF2-40B4-BE49-F238E27FC236}">
                    <a16:creationId xmlns:a16="http://schemas.microsoft.com/office/drawing/2014/main" id="{A9441669-4FC7-39F8-08C1-1EB6F4E39EFF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8" name="Rounded Rectangle 113717">
              <a:extLst>
                <a:ext uri="{FF2B5EF4-FFF2-40B4-BE49-F238E27FC236}">
                  <a16:creationId xmlns:a16="http://schemas.microsoft.com/office/drawing/2014/main" id="{5D8747E6-FD21-B923-7FD7-D2A2C11E698B}"/>
                </a:ext>
              </a:extLst>
            </p:cNvPr>
            <p:cNvSpPr/>
            <p:nvPr/>
          </p:nvSpPr>
          <p:spPr>
            <a:xfrm>
              <a:off x="9658368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9" name="Rounded Rectangle 113718">
              <a:extLst>
                <a:ext uri="{FF2B5EF4-FFF2-40B4-BE49-F238E27FC236}">
                  <a16:creationId xmlns:a16="http://schemas.microsoft.com/office/drawing/2014/main" id="{32E5D4FA-FEFC-B2E1-A7DB-A47227A52D6D}"/>
                </a:ext>
              </a:extLst>
            </p:cNvPr>
            <p:cNvSpPr/>
            <p:nvPr/>
          </p:nvSpPr>
          <p:spPr>
            <a:xfrm>
              <a:off x="10182572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A6A557B-38E0-42B0-8B4B-94512419415B}"/>
              </a:ext>
            </a:extLst>
          </p:cNvPr>
          <p:cNvCxnSpPr>
            <a:cxnSpLocks/>
            <a:endCxn id="44" idx="3"/>
          </p:cNvCxnSpPr>
          <p:nvPr/>
        </p:nvCxnSpPr>
        <p:spPr>
          <a:xfrm flipH="1">
            <a:off x="2760416" y="2888411"/>
            <a:ext cx="1911770" cy="69525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5111A7D-1ECA-5C7C-DA0A-2AC30566D1F7}"/>
              </a:ext>
            </a:extLst>
          </p:cNvPr>
          <p:cNvCxnSpPr>
            <a:cxnSpLocks/>
            <a:endCxn id="113671" idx="0"/>
          </p:cNvCxnSpPr>
          <p:nvPr/>
        </p:nvCxnSpPr>
        <p:spPr>
          <a:xfrm>
            <a:off x="5166436" y="2880148"/>
            <a:ext cx="500094" cy="402396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0EAAA17-1E28-D938-62A8-B7D96B1C9417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5680635" y="2936570"/>
            <a:ext cx="2812805" cy="570873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34" name="Group 113733">
            <a:extLst>
              <a:ext uri="{FF2B5EF4-FFF2-40B4-BE49-F238E27FC236}">
                <a16:creationId xmlns:a16="http://schemas.microsoft.com/office/drawing/2014/main" id="{AADD4774-4B57-C7F9-FA3C-2482296DF0B7}"/>
              </a:ext>
            </a:extLst>
          </p:cNvPr>
          <p:cNvGrpSpPr/>
          <p:nvPr/>
        </p:nvGrpSpPr>
        <p:grpSpPr>
          <a:xfrm>
            <a:off x="494579" y="4803540"/>
            <a:ext cx="2265837" cy="617136"/>
            <a:chOff x="494579" y="4803540"/>
            <a:chExt cx="2265837" cy="617136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375DBDC7-B5FD-A24A-79BB-60218AA0CBD5}"/>
                </a:ext>
              </a:extLst>
            </p:cNvPr>
            <p:cNvSpPr/>
            <p:nvPr/>
          </p:nvSpPr>
          <p:spPr>
            <a:xfrm>
              <a:off x="494579" y="4803540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DE399395-ECD3-71A8-52AE-32A5EA15B051}"/>
                </a:ext>
              </a:extLst>
            </p:cNvPr>
            <p:cNvSpPr/>
            <p:nvPr/>
          </p:nvSpPr>
          <p:spPr>
            <a:xfrm>
              <a:off x="63012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74180FD-3C37-3B30-996A-640BFB3B2023}"/>
                </a:ext>
              </a:extLst>
            </p:cNvPr>
            <p:cNvSpPr/>
            <p:nvPr/>
          </p:nvSpPr>
          <p:spPr>
            <a:xfrm>
              <a:off x="1083343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F959D68-D813-DCFC-7C6E-390EA01745B2}"/>
                </a:ext>
              </a:extLst>
            </p:cNvPr>
            <p:cNvSpPr/>
            <p:nvPr/>
          </p:nvSpPr>
          <p:spPr>
            <a:xfrm>
              <a:off x="569145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D0AA1732-CA23-8DF4-E180-3D8A4281518C}"/>
                </a:ext>
              </a:extLst>
            </p:cNvPr>
            <p:cNvSpPr/>
            <p:nvPr/>
          </p:nvSpPr>
          <p:spPr>
            <a:xfrm>
              <a:off x="1154327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797B119-2CF7-F424-819E-D0162F7184C5}"/>
                </a:ext>
              </a:extLst>
            </p:cNvPr>
            <p:cNvSpPr/>
            <p:nvPr/>
          </p:nvSpPr>
          <p:spPr>
            <a:xfrm>
              <a:off x="1597542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9BD9FCE5-822D-1243-C0FC-7AB77BD1866E}"/>
                </a:ext>
              </a:extLst>
            </p:cNvPr>
            <p:cNvSpPr/>
            <p:nvPr/>
          </p:nvSpPr>
          <p:spPr>
            <a:xfrm>
              <a:off x="1678530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4D3C0D0-89D6-1C58-D275-2C96FBC5EBE4}"/>
                </a:ext>
              </a:extLst>
            </p:cNvPr>
            <p:cNvSpPr/>
            <p:nvPr/>
          </p:nvSpPr>
          <p:spPr>
            <a:xfrm>
              <a:off x="2111740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07432A2B-6330-0A59-09DF-85B9AFBCFFAA}"/>
                </a:ext>
              </a:extLst>
            </p:cNvPr>
            <p:cNvSpPr/>
            <p:nvPr/>
          </p:nvSpPr>
          <p:spPr>
            <a:xfrm>
              <a:off x="220273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E46EABA-A4B4-3F7E-1736-30607303F9A5}"/>
                </a:ext>
              </a:extLst>
            </p:cNvPr>
            <p:cNvSpPr/>
            <p:nvPr/>
          </p:nvSpPr>
          <p:spPr>
            <a:xfrm>
              <a:off x="2625938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33" name="Group 113732">
            <a:extLst>
              <a:ext uri="{FF2B5EF4-FFF2-40B4-BE49-F238E27FC236}">
                <a16:creationId xmlns:a16="http://schemas.microsoft.com/office/drawing/2014/main" id="{BBFC497D-AE61-B98D-1A0B-8EDCF1B029CF}"/>
              </a:ext>
            </a:extLst>
          </p:cNvPr>
          <p:cNvGrpSpPr/>
          <p:nvPr/>
        </p:nvGrpSpPr>
        <p:grpSpPr>
          <a:xfrm>
            <a:off x="505116" y="2396051"/>
            <a:ext cx="2265837" cy="617136"/>
            <a:chOff x="496768" y="4059158"/>
            <a:chExt cx="2265837" cy="617136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61597FA3-570E-1BE4-4A88-06C27BE26AA4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85E2F78F-41DA-BC04-31EA-A25080F2BCE8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7AE3F6A-ADB6-1E59-CB23-860CC56494E3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307A382-97DA-A5DF-5FB6-530C6E298213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EDB340B2-768E-D300-E00C-A34DA0F05EE4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666" name="Oval 113665">
              <a:extLst>
                <a:ext uri="{FF2B5EF4-FFF2-40B4-BE49-F238E27FC236}">
                  <a16:creationId xmlns:a16="http://schemas.microsoft.com/office/drawing/2014/main" id="{958EE2B4-3F69-A01B-4B62-EB96A8852A7E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67" name="Oval 113666">
              <a:extLst>
                <a:ext uri="{FF2B5EF4-FFF2-40B4-BE49-F238E27FC236}">
                  <a16:creationId xmlns:a16="http://schemas.microsoft.com/office/drawing/2014/main" id="{8A8F70C0-CFC8-2861-F6EB-D31E5BD778E5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68" name="Oval 113667">
              <a:extLst>
                <a:ext uri="{FF2B5EF4-FFF2-40B4-BE49-F238E27FC236}">
                  <a16:creationId xmlns:a16="http://schemas.microsoft.com/office/drawing/2014/main" id="{A9A6802A-4E19-3499-D069-FCE05F7FE813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C218D51E-D0ED-A92B-86EC-42B0CE640225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609D703F-0E70-D97C-A5FE-5B24A3160C35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35" name="Group 113734">
            <a:extLst>
              <a:ext uri="{FF2B5EF4-FFF2-40B4-BE49-F238E27FC236}">
                <a16:creationId xmlns:a16="http://schemas.microsoft.com/office/drawing/2014/main" id="{2EF45A1C-E1BE-81BC-6B4F-E60D69AB04A6}"/>
              </a:ext>
            </a:extLst>
          </p:cNvPr>
          <p:cNvGrpSpPr/>
          <p:nvPr/>
        </p:nvGrpSpPr>
        <p:grpSpPr>
          <a:xfrm>
            <a:off x="464963" y="5480202"/>
            <a:ext cx="2265837" cy="617136"/>
            <a:chOff x="464963" y="5480202"/>
            <a:chExt cx="2265837" cy="617136"/>
          </a:xfrm>
        </p:grpSpPr>
        <p:sp>
          <p:nvSpPr>
            <p:cNvPr id="113688" name="Rounded Rectangle 113687">
              <a:extLst>
                <a:ext uri="{FF2B5EF4-FFF2-40B4-BE49-F238E27FC236}">
                  <a16:creationId xmlns:a16="http://schemas.microsoft.com/office/drawing/2014/main" id="{D293FFE3-77D7-10C9-8A90-B3E5A1D9738A}"/>
                </a:ext>
              </a:extLst>
            </p:cNvPr>
            <p:cNvSpPr/>
            <p:nvPr/>
          </p:nvSpPr>
          <p:spPr>
            <a:xfrm>
              <a:off x="464963" y="5480202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9" name="Rounded Rectangle 113688">
              <a:extLst>
                <a:ext uri="{FF2B5EF4-FFF2-40B4-BE49-F238E27FC236}">
                  <a16:creationId xmlns:a16="http://schemas.microsoft.com/office/drawing/2014/main" id="{F0DCAE77-859F-6159-C256-3FD8CF6330D4}"/>
                </a:ext>
              </a:extLst>
            </p:cNvPr>
            <p:cNvSpPr/>
            <p:nvPr/>
          </p:nvSpPr>
          <p:spPr>
            <a:xfrm>
              <a:off x="60050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113691" name="Oval 113690">
              <a:extLst>
                <a:ext uri="{FF2B5EF4-FFF2-40B4-BE49-F238E27FC236}">
                  <a16:creationId xmlns:a16="http://schemas.microsoft.com/office/drawing/2014/main" id="{8DFC067D-726A-E732-58AB-A8651DEA80E8}"/>
                </a:ext>
              </a:extLst>
            </p:cNvPr>
            <p:cNvSpPr/>
            <p:nvPr/>
          </p:nvSpPr>
          <p:spPr>
            <a:xfrm>
              <a:off x="1053727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2" name="Oval 113691">
              <a:extLst>
                <a:ext uri="{FF2B5EF4-FFF2-40B4-BE49-F238E27FC236}">
                  <a16:creationId xmlns:a16="http://schemas.microsoft.com/office/drawing/2014/main" id="{917BAFE2-CD91-683D-1A32-9DB53742A010}"/>
                </a:ext>
              </a:extLst>
            </p:cNvPr>
            <p:cNvSpPr/>
            <p:nvPr/>
          </p:nvSpPr>
          <p:spPr>
            <a:xfrm>
              <a:off x="539529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3" name="Rounded Rectangle 113692">
              <a:extLst>
                <a:ext uri="{FF2B5EF4-FFF2-40B4-BE49-F238E27FC236}">
                  <a16:creationId xmlns:a16="http://schemas.microsoft.com/office/drawing/2014/main" id="{8136CA51-42A6-975A-B2A2-C45D959B55EF}"/>
                </a:ext>
              </a:extLst>
            </p:cNvPr>
            <p:cNvSpPr/>
            <p:nvPr/>
          </p:nvSpPr>
          <p:spPr>
            <a:xfrm>
              <a:off x="1124711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113694" name="Oval 113693">
              <a:extLst>
                <a:ext uri="{FF2B5EF4-FFF2-40B4-BE49-F238E27FC236}">
                  <a16:creationId xmlns:a16="http://schemas.microsoft.com/office/drawing/2014/main" id="{DA838D29-71A0-82F1-FB02-60D079011E8A}"/>
                </a:ext>
              </a:extLst>
            </p:cNvPr>
            <p:cNvSpPr/>
            <p:nvPr/>
          </p:nvSpPr>
          <p:spPr>
            <a:xfrm>
              <a:off x="1567926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5" name="Rounded Rectangle 113694">
              <a:extLst>
                <a:ext uri="{FF2B5EF4-FFF2-40B4-BE49-F238E27FC236}">
                  <a16:creationId xmlns:a16="http://schemas.microsoft.com/office/drawing/2014/main" id="{9CD2DC0B-5A20-706F-6D8B-162C18585EDE}"/>
                </a:ext>
              </a:extLst>
            </p:cNvPr>
            <p:cNvSpPr/>
            <p:nvPr/>
          </p:nvSpPr>
          <p:spPr>
            <a:xfrm>
              <a:off x="1648914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7" name="Oval 113696">
              <a:extLst>
                <a:ext uri="{FF2B5EF4-FFF2-40B4-BE49-F238E27FC236}">
                  <a16:creationId xmlns:a16="http://schemas.microsoft.com/office/drawing/2014/main" id="{2F128BBF-1457-B207-BB4C-A9DC1503D64F}"/>
                </a:ext>
              </a:extLst>
            </p:cNvPr>
            <p:cNvSpPr/>
            <p:nvPr/>
          </p:nvSpPr>
          <p:spPr>
            <a:xfrm>
              <a:off x="2082124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8" name="Rounded Rectangle 113697">
              <a:extLst>
                <a:ext uri="{FF2B5EF4-FFF2-40B4-BE49-F238E27FC236}">
                  <a16:creationId xmlns:a16="http://schemas.microsoft.com/office/drawing/2014/main" id="{DB680761-F8DD-DDA3-AB23-5A462C237237}"/>
                </a:ext>
              </a:extLst>
            </p:cNvPr>
            <p:cNvSpPr/>
            <p:nvPr/>
          </p:nvSpPr>
          <p:spPr>
            <a:xfrm>
              <a:off x="217311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9" name="Oval 113698">
              <a:extLst>
                <a:ext uri="{FF2B5EF4-FFF2-40B4-BE49-F238E27FC236}">
                  <a16:creationId xmlns:a16="http://schemas.microsoft.com/office/drawing/2014/main" id="{D138F667-3C06-E18B-1A7F-E1660D53535A}"/>
                </a:ext>
              </a:extLst>
            </p:cNvPr>
            <p:cNvSpPr/>
            <p:nvPr/>
          </p:nvSpPr>
          <p:spPr>
            <a:xfrm>
              <a:off x="2596322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700" name="Straight Arrow Connector 113699">
            <a:extLst>
              <a:ext uri="{FF2B5EF4-FFF2-40B4-BE49-F238E27FC236}">
                <a16:creationId xmlns:a16="http://schemas.microsoft.com/office/drawing/2014/main" id="{679C9423-CE86-1001-60A4-0349FCB263F3}"/>
              </a:ext>
            </a:extLst>
          </p:cNvPr>
          <p:cNvCxnSpPr>
            <a:cxnSpLocks/>
            <a:stCxn id="113666" idx="4"/>
            <a:endCxn id="113671" idx="1"/>
          </p:cNvCxnSpPr>
          <p:nvPr/>
        </p:nvCxnSpPr>
        <p:spPr>
          <a:xfrm>
            <a:off x="1636290" y="2954787"/>
            <a:ext cx="2897321" cy="63632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05" name="Straight Arrow Connector 113704">
            <a:extLst>
              <a:ext uri="{FF2B5EF4-FFF2-40B4-BE49-F238E27FC236}">
                <a16:creationId xmlns:a16="http://schemas.microsoft.com/office/drawing/2014/main" id="{B8A74A44-11CF-04EE-1C9D-F812E8CA4B7B}"/>
              </a:ext>
            </a:extLst>
          </p:cNvPr>
          <p:cNvCxnSpPr>
            <a:cxnSpLocks/>
            <a:stCxn id="113667" idx="3"/>
            <a:endCxn id="55" idx="1"/>
          </p:cNvCxnSpPr>
          <p:nvPr/>
        </p:nvCxnSpPr>
        <p:spPr>
          <a:xfrm>
            <a:off x="2130540" y="2946524"/>
            <a:ext cx="6362900" cy="560919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27" name="Elbow Connector 113726">
            <a:extLst>
              <a:ext uri="{FF2B5EF4-FFF2-40B4-BE49-F238E27FC236}">
                <a16:creationId xmlns:a16="http://schemas.microsoft.com/office/drawing/2014/main" id="{2828E5F9-39CB-D92A-9318-EF1276737A35}"/>
              </a:ext>
            </a:extLst>
          </p:cNvPr>
          <p:cNvCxnSpPr>
            <a:stCxn id="61" idx="4"/>
            <a:endCxn id="27" idx="1"/>
          </p:cNvCxnSpPr>
          <p:nvPr/>
        </p:nvCxnSpPr>
        <p:spPr>
          <a:xfrm rot="5400000">
            <a:off x="-527424" y="3976790"/>
            <a:ext cx="2157321" cy="113314"/>
          </a:xfrm>
          <a:prstGeom prst="bentConnector4">
            <a:avLst>
              <a:gd name="adj1" fmla="val 10958"/>
              <a:gd name="adj2" fmla="val 30174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28" name="Elbow Connector 113727">
            <a:extLst>
              <a:ext uri="{FF2B5EF4-FFF2-40B4-BE49-F238E27FC236}">
                <a16:creationId xmlns:a16="http://schemas.microsoft.com/office/drawing/2014/main" id="{B887E16D-0950-A7DE-4306-8AAFFD55BDB5}"/>
              </a:ext>
            </a:extLst>
          </p:cNvPr>
          <p:cNvCxnSpPr>
            <a:cxnSpLocks/>
            <a:stCxn id="43" idx="2"/>
            <a:endCxn id="113688" idx="1"/>
          </p:cNvCxnSpPr>
          <p:nvPr/>
        </p:nvCxnSpPr>
        <p:spPr>
          <a:xfrm rot="10800000" flipV="1">
            <a:off x="464964" y="2926576"/>
            <a:ext cx="628917" cy="2862194"/>
          </a:xfrm>
          <a:prstGeom prst="bentConnector3">
            <a:avLst>
              <a:gd name="adj1" fmla="val 15158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3AD533E-8999-97D1-9E9A-16C9F65A40B8}"/>
              </a:ext>
            </a:extLst>
          </p:cNvPr>
          <p:cNvSpPr/>
          <p:nvPr/>
        </p:nvSpPr>
        <p:spPr>
          <a:xfrm>
            <a:off x="384793" y="564844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/04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3C01337-C0C3-D641-9F19-7586FDB0A6C1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1997060" y="1346485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702" name="Rectangle 113701">
            <a:extLst>
              <a:ext uri="{FF2B5EF4-FFF2-40B4-BE49-F238E27FC236}">
                <a16:creationId xmlns:a16="http://schemas.microsoft.com/office/drawing/2014/main" id="{19240741-D2C8-5097-DA36-D819C8E98B39}"/>
              </a:ext>
            </a:extLst>
          </p:cNvPr>
          <p:cNvSpPr/>
          <p:nvPr/>
        </p:nvSpPr>
        <p:spPr>
          <a:xfrm>
            <a:off x="8447055" y="564844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/04</a:t>
            </a:r>
          </a:p>
        </p:txBody>
      </p:sp>
      <p:cxnSp>
        <p:nvCxnSpPr>
          <p:cNvPr id="113703" name="Straight Arrow Connector 113702">
            <a:extLst>
              <a:ext uri="{FF2B5EF4-FFF2-40B4-BE49-F238E27FC236}">
                <a16:creationId xmlns:a16="http://schemas.microsoft.com/office/drawing/2014/main" id="{90210F15-F180-B470-9194-3D5E9DCCF3CA}"/>
              </a:ext>
            </a:extLst>
          </p:cNvPr>
          <p:cNvCxnSpPr>
            <a:cxnSpLocks/>
            <a:stCxn id="113702" idx="2"/>
          </p:cNvCxnSpPr>
          <p:nvPr/>
        </p:nvCxnSpPr>
        <p:spPr>
          <a:xfrm>
            <a:off x="10059322" y="1346485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04" name="Straight Arrow Connector 113703">
            <a:extLst>
              <a:ext uri="{FF2B5EF4-FFF2-40B4-BE49-F238E27FC236}">
                <a16:creationId xmlns:a16="http://schemas.microsoft.com/office/drawing/2014/main" id="{0A9AFC37-5F91-2A27-B09E-1DF335BB159F}"/>
              </a:ext>
            </a:extLst>
          </p:cNvPr>
          <p:cNvCxnSpPr>
            <a:cxnSpLocks/>
            <a:stCxn id="20" idx="6"/>
            <a:endCxn id="44" idx="3"/>
          </p:cNvCxnSpPr>
          <p:nvPr/>
        </p:nvCxnSpPr>
        <p:spPr>
          <a:xfrm flipH="1">
            <a:off x="2760416" y="2879159"/>
            <a:ext cx="5864012" cy="704504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3318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9E4605-FD3E-3BF4-E2A2-E8ADB59A5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E3F02C0-C9EF-E7BB-0A4D-A37DD37DBE51}"/>
              </a:ext>
            </a:extLst>
          </p:cNvPr>
          <p:cNvSpPr/>
          <p:nvPr/>
        </p:nvSpPr>
        <p:spPr>
          <a:xfrm>
            <a:off x="335852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FBEEDE-904C-1D1F-8401-3F317A77623C}"/>
              </a:ext>
            </a:extLst>
          </p:cNvPr>
          <p:cNvSpPr/>
          <p:nvPr/>
        </p:nvSpPr>
        <p:spPr>
          <a:xfrm>
            <a:off x="4351675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02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5A1ABC6-9319-4A8F-0544-728961F31507}"/>
              </a:ext>
            </a:extLst>
          </p:cNvPr>
          <p:cNvGrpSpPr/>
          <p:nvPr/>
        </p:nvGrpSpPr>
        <p:grpSpPr>
          <a:xfrm>
            <a:off x="480474" y="2361258"/>
            <a:ext cx="2265837" cy="617136"/>
            <a:chOff x="496768" y="4059158"/>
            <a:chExt cx="2265837" cy="617136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59750FAD-A14F-13DB-7F16-EBF40DD59211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4CA880BB-D8C0-C97D-31A8-869491365BAB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669" name="Oval 113668">
              <a:extLst>
                <a:ext uri="{FF2B5EF4-FFF2-40B4-BE49-F238E27FC236}">
                  <a16:creationId xmlns:a16="http://schemas.microsoft.com/office/drawing/2014/main" id="{81F1611B-A2C6-2D5F-8CBF-311F16DD42B1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1" name="Oval 113700">
              <a:extLst>
                <a:ext uri="{FF2B5EF4-FFF2-40B4-BE49-F238E27FC236}">
                  <a16:creationId xmlns:a16="http://schemas.microsoft.com/office/drawing/2014/main" id="{DF8A233E-E102-BC10-8747-6B2D3F3D9746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2" name="Rounded Rectangle 113701">
              <a:extLst>
                <a:ext uri="{FF2B5EF4-FFF2-40B4-BE49-F238E27FC236}">
                  <a16:creationId xmlns:a16="http://schemas.microsoft.com/office/drawing/2014/main" id="{6630CB09-D0D0-B734-1A1A-4F5DACFB9905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03" name="Oval 113702">
              <a:extLst>
                <a:ext uri="{FF2B5EF4-FFF2-40B4-BE49-F238E27FC236}">
                  <a16:creationId xmlns:a16="http://schemas.microsoft.com/office/drawing/2014/main" id="{D3BDE408-5E8B-B872-54F7-211297F50B80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4" name="Oval 113703">
              <a:extLst>
                <a:ext uri="{FF2B5EF4-FFF2-40B4-BE49-F238E27FC236}">
                  <a16:creationId xmlns:a16="http://schemas.microsoft.com/office/drawing/2014/main" id="{D6EBBF14-DC57-8F39-621A-C13512996FFD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6" name="Oval 113705">
              <a:extLst>
                <a:ext uri="{FF2B5EF4-FFF2-40B4-BE49-F238E27FC236}">
                  <a16:creationId xmlns:a16="http://schemas.microsoft.com/office/drawing/2014/main" id="{7613A309-2893-84F4-BC1B-113C25C61683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7" name="Rounded Rectangle 113706">
              <a:extLst>
                <a:ext uri="{FF2B5EF4-FFF2-40B4-BE49-F238E27FC236}">
                  <a16:creationId xmlns:a16="http://schemas.microsoft.com/office/drawing/2014/main" id="{3310A6E9-6FC6-5445-F3FC-84D2F40C5041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08" name="Rounded Rectangle 113707">
              <a:extLst>
                <a:ext uri="{FF2B5EF4-FFF2-40B4-BE49-F238E27FC236}">
                  <a16:creationId xmlns:a16="http://schemas.microsoft.com/office/drawing/2014/main" id="{193BA254-653D-27E0-8EEB-A8277BE9B503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09" name="Group 113708">
            <a:extLst>
              <a:ext uri="{FF2B5EF4-FFF2-40B4-BE49-F238E27FC236}">
                <a16:creationId xmlns:a16="http://schemas.microsoft.com/office/drawing/2014/main" id="{53AC4B59-CF49-1717-03DD-350BE75E1C86}"/>
              </a:ext>
            </a:extLst>
          </p:cNvPr>
          <p:cNvGrpSpPr/>
          <p:nvPr/>
        </p:nvGrpSpPr>
        <p:grpSpPr>
          <a:xfrm>
            <a:off x="4547716" y="2363144"/>
            <a:ext cx="2265837" cy="617136"/>
            <a:chOff x="496768" y="4059158"/>
            <a:chExt cx="2265837" cy="617136"/>
          </a:xfrm>
        </p:grpSpPr>
        <p:sp>
          <p:nvSpPr>
            <p:cNvPr id="113726" name="Rounded Rectangle 113725">
              <a:extLst>
                <a:ext uri="{FF2B5EF4-FFF2-40B4-BE49-F238E27FC236}">
                  <a16:creationId xmlns:a16="http://schemas.microsoft.com/office/drawing/2014/main" id="{79076328-A74C-A07D-CBE6-BC5E1A9BFA99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29" name="Rounded Rectangle 113728">
              <a:extLst>
                <a:ext uri="{FF2B5EF4-FFF2-40B4-BE49-F238E27FC236}">
                  <a16:creationId xmlns:a16="http://schemas.microsoft.com/office/drawing/2014/main" id="{5497B02B-6BC7-CB46-9B55-611656D4276B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730" name="Oval 113729">
              <a:extLst>
                <a:ext uri="{FF2B5EF4-FFF2-40B4-BE49-F238E27FC236}">
                  <a16:creationId xmlns:a16="http://schemas.microsoft.com/office/drawing/2014/main" id="{56AB99A5-ED3C-DC70-425A-923E1F51E41E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1" name="Oval 113730">
              <a:extLst>
                <a:ext uri="{FF2B5EF4-FFF2-40B4-BE49-F238E27FC236}">
                  <a16:creationId xmlns:a16="http://schemas.microsoft.com/office/drawing/2014/main" id="{512A34A0-E851-E01F-5EC2-0172D52B7288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2" name="Rounded Rectangle 113731">
              <a:extLst>
                <a:ext uri="{FF2B5EF4-FFF2-40B4-BE49-F238E27FC236}">
                  <a16:creationId xmlns:a16="http://schemas.microsoft.com/office/drawing/2014/main" id="{F969097F-E8F9-6C31-444E-C1AD3247F747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36" name="Oval 113735">
              <a:extLst>
                <a:ext uri="{FF2B5EF4-FFF2-40B4-BE49-F238E27FC236}">
                  <a16:creationId xmlns:a16="http://schemas.microsoft.com/office/drawing/2014/main" id="{780E4317-6D40-FEEA-9EA1-5CF663210E37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7" name="Oval 113736">
              <a:extLst>
                <a:ext uri="{FF2B5EF4-FFF2-40B4-BE49-F238E27FC236}">
                  <a16:creationId xmlns:a16="http://schemas.microsoft.com/office/drawing/2014/main" id="{A6895D65-40A7-8164-9F73-DC2B22B52944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8" name="Oval 113737">
              <a:extLst>
                <a:ext uri="{FF2B5EF4-FFF2-40B4-BE49-F238E27FC236}">
                  <a16:creationId xmlns:a16="http://schemas.microsoft.com/office/drawing/2014/main" id="{7EA64E70-1B9C-907B-B38B-F16F6358D7EC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9" name="Rounded Rectangle 113738">
              <a:extLst>
                <a:ext uri="{FF2B5EF4-FFF2-40B4-BE49-F238E27FC236}">
                  <a16:creationId xmlns:a16="http://schemas.microsoft.com/office/drawing/2014/main" id="{1846A17A-60DA-7F62-D652-0494B8DA2B38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40" name="Rounded Rectangle 113739">
              <a:extLst>
                <a:ext uri="{FF2B5EF4-FFF2-40B4-BE49-F238E27FC236}">
                  <a16:creationId xmlns:a16="http://schemas.microsoft.com/office/drawing/2014/main" id="{C399BD3E-1679-AF92-4D7B-26D26DE40ABE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41" name="Group 113740">
            <a:extLst>
              <a:ext uri="{FF2B5EF4-FFF2-40B4-BE49-F238E27FC236}">
                <a16:creationId xmlns:a16="http://schemas.microsoft.com/office/drawing/2014/main" id="{A040248D-90D2-DAF5-8700-74E3922BA80F}"/>
              </a:ext>
            </a:extLst>
          </p:cNvPr>
          <p:cNvGrpSpPr/>
          <p:nvPr/>
        </p:nvGrpSpPr>
        <p:grpSpPr>
          <a:xfrm>
            <a:off x="8493440" y="2337936"/>
            <a:ext cx="2265837" cy="617136"/>
            <a:chOff x="496768" y="4059158"/>
            <a:chExt cx="2265837" cy="617136"/>
          </a:xfrm>
        </p:grpSpPr>
        <p:sp>
          <p:nvSpPr>
            <p:cNvPr id="113742" name="Rounded Rectangle 113741">
              <a:extLst>
                <a:ext uri="{FF2B5EF4-FFF2-40B4-BE49-F238E27FC236}">
                  <a16:creationId xmlns:a16="http://schemas.microsoft.com/office/drawing/2014/main" id="{C78B02B0-F919-376D-4F8B-D84DA999B540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3" name="Rounded Rectangle 113742">
              <a:extLst>
                <a:ext uri="{FF2B5EF4-FFF2-40B4-BE49-F238E27FC236}">
                  <a16:creationId xmlns:a16="http://schemas.microsoft.com/office/drawing/2014/main" id="{EEB0EAAA-66B7-5753-A350-CDE86B7D6A83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744" name="Oval 113743">
              <a:extLst>
                <a:ext uri="{FF2B5EF4-FFF2-40B4-BE49-F238E27FC236}">
                  <a16:creationId xmlns:a16="http://schemas.microsoft.com/office/drawing/2014/main" id="{DF86AF6D-8E16-A174-506D-B21BFD796C1B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5" name="Oval 113744">
              <a:extLst>
                <a:ext uri="{FF2B5EF4-FFF2-40B4-BE49-F238E27FC236}">
                  <a16:creationId xmlns:a16="http://schemas.microsoft.com/office/drawing/2014/main" id="{9CCEB10A-E8D6-5BCD-DE23-38A465AED107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6" name="Rounded Rectangle 113745">
              <a:extLst>
                <a:ext uri="{FF2B5EF4-FFF2-40B4-BE49-F238E27FC236}">
                  <a16:creationId xmlns:a16="http://schemas.microsoft.com/office/drawing/2014/main" id="{145C043E-AC9F-25CA-D911-312CB132825B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47" name="Oval 113746">
              <a:extLst>
                <a:ext uri="{FF2B5EF4-FFF2-40B4-BE49-F238E27FC236}">
                  <a16:creationId xmlns:a16="http://schemas.microsoft.com/office/drawing/2014/main" id="{76B6C51E-99B7-BC06-D680-37EC85CD870D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8" name="Oval 113747">
              <a:extLst>
                <a:ext uri="{FF2B5EF4-FFF2-40B4-BE49-F238E27FC236}">
                  <a16:creationId xmlns:a16="http://schemas.microsoft.com/office/drawing/2014/main" id="{A1F9967C-0E1A-4862-B9E5-E0EED3E53CB8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9" name="Oval 113748">
              <a:extLst>
                <a:ext uri="{FF2B5EF4-FFF2-40B4-BE49-F238E27FC236}">
                  <a16:creationId xmlns:a16="http://schemas.microsoft.com/office/drawing/2014/main" id="{2123FBB3-3372-7FA1-C404-8CCC1DDFD3A2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50" name="Rounded Rectangle 113749">
              <a:extLst>
                <a:ext uri="{FF2B5EF4-FFF2-40B4-BE49-F238E27FC236}">
                  <a16:creationId xmlns:a16="http://schemas.microsoft.com/office/drawing/2014/main" id="{BBD06F3E-1403-4BAC-B3E7-89275CD536D7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51" name="Rounded Rectangle 113750">
              <a:extLst>
                <a:ext uri="{FF2B5EF4-FFF2-40B4-BE49-F238E27FC236}">
                  <a16:creationId xmlns:a16="http://schemas.microsoft.com/office/drawing/2014/main" id="{12769A01-E65A-0004-A553-16B77AC19477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FCD07065-980E-3293-4504-6BF7823613E5}"/>
              </a:ext>
            </a:extLst>
          </p:cNvPr>
          <p:cNvSpPr/>
          <p:nvPr/>
        </p:nvSpPr>
        <p:spPr>
          <a:xfrm>
            <a:off x="8367498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100</a:t>
            </a:r>
          </a:p>
        </p:txBody>
      </p:sp>
      <p:sp>
        <p:nvSpPr>
          <p:cNvPr id="113690" name="TextBox 113689">
            <a:extLst>
              <a:ext uri="{FF2B5EF4-FFF2-40B4-BE49-F238E27FC236}">
                <a16:creationId xmlns:a16="http://schemas.microsoft.com/office/drawing/2014/main" id="{A3A8A6D6-CE34-478B-A25B-EA70B403884C}"/>
              </a:ext>
            </a:extLst>
          </p:cNvPr>
          <p:cNvSpPr txBox="1"/>
          <p:nvPr/>
        </p:nvSpPr>
        <p:spPr>
          <a:xfrm>
            <a:off x="7927739" y="61011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113723" name="Group 113722">
            <a:extLst>
              <a:ext uri="{FF2B5EF4-FFF2-40B4-BE49-F238E27FC236}">
                <a16:creationId xmlns:a16="http://schemas.microsoft.com/office/drawing/2014/main" id="{CA2D04C5-A945-1C55-3B72-3FD43657F192}"/>
              </a:ext>
            </a:extLst>
          </p:cNvPr>
          <p:cNvGrpSpPr/>
          <p:nvPr/>
        </p:nvGrpSpPr>
        <p:grpSpPr>
          <a:xfrm>
            <a:off x="4533611" y="3282544"/>
            <a:ext cx="2265837" cy="617136"/>
            <a:chOff x="4533611" y="3741970"/>
            <a:chExt cx="2265837" cy="617136"/>
          </a:xfrm>
        </p:grpSpPr>
        <p:grpSp>
          <p:nvGrpSpPr>
            <p:cNvPr id="113665" name="Group 113664">
              <a:extLst>
                <a:ext uri="{FF2B5EF4-FFF2-40B4-BE49-F238E27FC236}">
                  <a16:creationId xmlns:a16="http://schemas.microsoft.com/office/drawing/2014/main" id="{B97105C4-D8EB-A519-7A24-22E7C98E6113}"/>
                </a:ext>
              </a:extLst>
            </p:cNvPr>
            <p:cNvGrpSpPr/>
            <p:nvPr/>
          </p:nvGrpSpPr>
          <p:grpSpPr>
            <a:xfrm>
              <a:off x="4533611" y="3741970"/>
              <a:ext cx="2265837" cy="617136"/>
              <a:chOff x="4761563" y="2154694"/>
              <a:chExt cx="2265837" cy="617136"/>
            </a:xfrm>
          </p:grpSpPr>
          <p:sp>
            <p:nvSpPr>
              <p:cNvPr id="113671" name="Rounded Rectangle 113670">
                <a:extLst>
                  <a:ext uri="{FF2B5EF4-FFF2-40B4-BE49-F238E27FC236}">
                    <a16:creationId xmlns:a16="http://schemas.microsoft.com/office/drawing/2014/main" id="{115348E0-7484-BC10-9641-EF7A6167012D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2" name="Rounded Rectangle 113671">
                <a:extLst>
                  <a:ext uri="{FF2B5EF4-FFF2-40B4-BE49-F238E27FC236}">
                    <a16:creationId xmlns:a16="http://schemas.microsoft.com/office/drawing/2014/main" id="{B52A084D-FB83-C4D2-EF02-DCD86FE4EB0F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09</a:t>
                </a:r>
              </a:p>
            </p:txBody>
          </p:sp>
          <p:sp>
            <p:nvSpPr>
              <p:cNvPr id="113673" name="Oval 113672">
                <a:extLst>
                  <a:ext uri="{FF2B5EF4-FFF2-40B4-BE49-F238E27FC236}">
                    <a16:creationId xmlns:a16="http://schemas.microsoft.com/office/drawing/2014/main" id="{F2EBD89F-218D-15E1-4BE5-34BD1AA5E554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4" name="Oval 113673">
                <a:extLst>
                  <a:ext uri="{FF2B5EF4-FFF2-40B4-BE49-F238E27FC236}">
                    <a16:creationId xmlns:a16="http://schemas.microsoft.com/office/drawing/2014/main" id="{8AB218BF-C7D0-2A74-7650-37B1A37FFDC4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5" name="Rounded Rectangle 113674">
                <a:extLst>
                  <a:ext uri="{FF2B5EF4-FFF2-40B4-BE49-F238E27FC236}">
                    <a16:creationId xmlns:a16="http://schemas.microsoft.com/office/drawing/2014/main" id="{9DAF560B-3C83-9FD1-030D-B2342291F411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12</a:t>
                </a:r>
              </a:p>
            </p:txBody>
          </p:sp>
          <p:sp>
            <p:nvSpPr>
              <p:cNvPr id="113676" name="Oval 113675">
                <a:extLst>
                  <a:ext uri="{FF2B5EF4-FFF2-40B4-BE49-F238E27FC236}">
                    <a16:creationId xmlns:a16="http://schemas.microsoft.com/office/drawing/2014/main" id="{456777BB-6782-D489-19F0-2B4F3551A2FA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7" name="Oval 113676">
                <a:extLst>
                  <a:ext uri="{FF2B5EF4-FFF2-40B4-BE49-F238E27FC236}">
                    <a16:creationId xmlns:a16="http://schemas.microsoft.com/office/drawing/2014/main" id="{F3CBA943-19F8-BA8C-0B1C-CD1C94AAB315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8" name="Oval 113677">
                <a:extLst>
                  <a:ext uri="{FF2B5EF4-FFF2-40B4-BE49-F238E27FC236}">
                    <a16:creationId xmlns:a16="http://schemas.microsoft.com/office/drawing/2014/main" id="{3EBFE7FD-B546-2095-0FF8-7414516AAAEB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4" name="Rounded Rectangle 113713">
              <a:extLst>
                <a:ext uri="{FF2B5EF4-FFF2-40B4-BE49-F238E27FC236}">
                  <a16:creationId xmlns:a16="http://schemas.microsoft.com/office/drawing/2014/main" id="{FB6D1EED-5A04-9958-91CA-5DAB1E17C81E}"/>
                </a:ext>
              </a:extLst>
            </p:cNvPr>
            <p:cNvSpPr/>
            <p:nvPr/>
          </p:nvSpPr>
          <p:spPr>
            <a:xfrm>
              <a:off x="5723078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5" name="Rounded Rectangle 113714">
              <a:extLst>
                <a:ext uri="{FF2B5EF4-FFF2-40B4-BE49-F238E27FC236}">
                  <a16:creationId xmlns:a16="http://schemas.microsoft.com/office/drawing/2014/main" id="{4E0DA8F6-7CC1-42E8-7DFF-270EDD3D75F9}"/>
                </a:ext>
              </a:extLst>
            </p:cNvPr>
            <p:cNvSpPr/>
            <p:nvPr/>
          </p:nvSpPr>
          <p:spPr>
            <a:xfrm>
              <a:off x="6247282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5" name="Group 113724">
            <a:extLst>
              <a:ext uri="{FF2B5EF4-FFF2-40B4-BE49-F238E27FC236}">
                <a16:creationId xmlns:a16="http://schemas.microsoft.com/office/drawing/2014/main" id="{80F47D32-B4A5-7318-635B-EE2B02B21791}"/>
              </a:ext>
            </a:extLst>
          </p:cNvPr>
          <p:cNvGrpSpPr/>
          <p:nvPr/>
        </p:nvGrpSpPr>
        <p:grpSpPr>
          <a:xfrm>
            <a:off x="8493440" y="3198875"/>
            <a:ext cx="2265837" cy="617136"/>
            <a:chOff x="8493440" y="3658301"/>
            <a:chExt cx="2265837" cy="61713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FABC875-F0C1-C52A-929B-ACBE80105C0D}"/>
                </a:ext>
              </a:extLst>
            </p:cNvPr>
            <p:cNvGrpSpPr/>
            <p:nvPr/>
          </p:nvGrpSpPr>
          <p:grpSpPr>
            <a:xfrm>
              <a:off x="8493440" y="3658301"/>
              <a:ext cx="2265837" cy="617136"/>
              <a:chOff x="4761563" y="2154694"/>
              <a:chExt cx="2265837" cy="617136"/>
            </a:xfrm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4B844266-F92D-DF56-D8A9-E72B2F390C72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68271B06-52FB-A914-5440-4D6B7FF20CAE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18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C29001E-3DBE-C1A8-FE9C-B736299A879F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FF9D641D-9F41-F367-5159-4AA0ABDA3A8F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93B69D20-51BB-124D-A40C-1EA54D3259D4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21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B744379-BF8F-16FE-8E32-2F55AF331D65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554DE25E-A6DC-B386-CBD1-CCF35F3B929E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64" name="Oval 113663">
                <a:extLst>
                  <a:ext uri="{FF2B5EF4-FFF2-40B4-BE49-F238E27FC236}">
                    <a16:creationId xmlns:a16="http://schemas.microsoft.com/office/drawing/2014/main" id="{37282CEF-84AE-5053-3C18-B7D2DBD3A6DA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8" name="Rounded Rectangle 113717">
              <a:extLst>
                <a:ext uri="{FF2B5EF4-FFF2-40B4-BE49-F238E27FC236}">
                  <a16:creationId xmlns:a16="http://schemas.microsoft.com/office/drawing/2014/main" id="{C768FD7B-0247-F046-6D5C-F5262F896020}"/>
                </a:ext>
              </a:extLst>
            </p:cNvPr>
            <p:cNvSpPr/>
            <p:nvPr/>
          </p:nvSpPr>
          <p:spPr>
            <a:xfrm>
              <a:off x="9658368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9" name="Rounded Rectangle 113718">
              <a:extLst>
                <a:ext uri="{FF2B5EF4-FFF2-40B4-BE49-F238E27FC236}">
                  <a16:creationId xmlns:a16="http://schemas.microsoft.com/office/drawing/2014/main" id="{158A4F87-23B9-F69D-FFA0-FB96AD267A7A}"/>
                </a:ext>
              </a:extLst>
            </p:cNvPr>
            <p:cNvSpPr/>
            <p:nvPr/>
          </p:nvSpPr>
          <p:spPr>
            <a:xfrm>
              <a:off x="10182572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FECD345-EAA7-46AE-6830-3673703AAAD0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2760416" y="2888411"/>
            <a:ext cx="1911770" cy="2223697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4CAE409-0A97-B745-7FB3-DB32CD00682B}"/>
              </a:ext>
            </a:extLst>
          </p:cNvPr>
          <p:cNvCxnSpPr>
            <a:cxnSpLocks/>
            <a:endCxn id="113688" idx="3"/>
          </p:cNvCxnSpPr>
          <p:nvPr/>
        </p:nvCxnSpPr>
        <p:spPr>
          <a:xfrm flipH="1">
            <a:off x="2730800" y="2880148"/>
            <a:ext cx="2435636" cy="290862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52F0FEF-69D0-AFCA-1650-31789FB05769}"/>
              </a:ext>
            </a:extLst>
          </p:cNvPr>
          <p:cNvCxnSpPr>
            <a:cxnSpLocks/>
            <a:stCxn id="113737" idx="2"/>
            <a:endCxn id="55" idx="1"/>
          </p:cNvCxnSpPr>
          <p:nvPr/>
        </p:nvCxnSpPr>
        <p:spPr>
          <a:xfrm>
            <a:off x="6164877" y="2893669"/>
            <a:ext cx="2328563" cy="613774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34" name="Group 113733">
            <a:extLst>
              <a:ext uri="{FF2B5EF4-FFF2-40B4-BE49-F238E27FC236}">
                <a16:creationId xmlns:a16="http://schemas.microsoft.com/office/drawing/2014/main" id="{19A790E8-46DD-3FFC-7876-09FD8BAE91D6}"/>
              </a:ext>
            </a:extLst>
          </p:cNvPr>
          <p:cNvGrpSpPr/>
          <p:nvPr/>
        </p:nvGrpSpPr>
        <p:grpSpPr>
          <a:xfrm>
            <a:off x="494579" y="4803540"/>
            <a:ext cx="2265837" cy="617136"/>
            <a:chOff x="494579" y="4803540"/>
            <a:chExt cx="2265837" cy="617136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0FE86834-6AD8-2A5B-204A-D171AD4C96B9}"/>
                </a:ext>
              </a:extLst>
            </p:cNvPr>
            <p:cNvSpPr/>
            <p:nvPr/>
          </p:nvSpPr>
          <p:spPr>
            <a:xfrm>
              <a:off x="494579" y="4803540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216EB747-AED6-5E80-D050-C5F6A768C34F}"/>
                </a:ext>
              </a:extLst>
            </p:cNvPr>
            <p:cNvSpPr/>
            <p:nvPr/>
          </p:nvSpPr>
          <p:spPr>
            <a:xfrm>
              <a:off x="63012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5E41723-0BDB-353B-9DAA-AD17554446B1}"/>
                </a:ext>
              </a:extLst>
            </p:cNvPr>
            <p:cNvSpPr/>
            <p:nvPr/>
          </p:nvSpPr>
          <p:spPr>
            <a:xfrm>
              <a:off x="1083343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42FEFCE-963F-930B-BEE8-7EBC178B1EAD}"/>
                </a:ext>
              </a:extLst>
            </p:cNvPr>
            <p:cNvSpPr/>
            <p:nvPr/>
          </p:nvSpPr>
          <p:spPr>
            <a:xfrm>
              <a:off x="569145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BD97D9DF-40AE-9A59-F31D-65AEDA192A24}"/>
                </a:ext>
              </a:extLst>
            </p:cNvPr>
            <p:cNvSpPr/>
            <p:nvPr/>
          </p:nvSpPr>
          <p:spPr>
            <a:xfrm>
              <a:off x="1154327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A6C0616-05BF-BB08-27E3-224C3E830361}"/>
                </a:ext>
              </a:extLst>
            </p:cNvPr>
            <p:cNvSpPr/>
            <p:nvPr/>
          </p:nvSpPr>
          <p:spPr>
            <a:xfrm>
              <a:off x="1597542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F30D9256-BD2B-25D7-B145-B3D4FC1FAE90}"/>
                </a:ext>
              </a:extLst>
            </p:cNvPr>
            <p:cNvSpPr/>
            <p:nvPr/>
          </p:nvSpPr>
          <p:spPr>
            <a:xfrm>
              <a:off x="1678530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D0833E5-E7C6-DAB3-AA0D-8DE8498C12BC}"/>
                </a:ext>
              </a:extLst>
            </p:cNvPr>
            <p:cNvSpPr/>
            <p:nvPr/>
          </p:nvSpPr>
          <p:spPr>
            <a:xfrm>
              <a:off x="2111740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E2C70604-77E3-C934-E586-C1A54A413221}"/>
                </a:ext>
              </a:extLst>
            </p:cNvPr>
            <p:cNvSpPr/>
            <p:nvPr/>
          </p:nvSpPr>
          <p:spPr>
            <a:xfrm>
              <a:off x="220273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A762FE4-E8F4-7BAB-06F9-124ED891BD53}"/>
                </a:ext>
              </a:extLst>
            </p:cNvPr>
            <p:cNvSpPr/>
            <p:nvPr/>
          </p:nvSpPr>
          <p:spPr>
            <a:xfrm>
              <a:off x="2625938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35" name="Group 113734">
            <a:extLst>
              <a:ext uri="{FF2B5EF4-FFF2-40B4-BE49-F238E27FC236}">
                <a16:creationId xmlns:a16="http://schemas.microsoft.com/office/drawing/2014/main" id="{F7B01FE2-5055-1CFC-5D37-9A4C9ED7BAA8}"/>
              </a:ext>
            </a:extLst>
          </p:cNvPr>
          <p:cNvGrpSpPr/>
          <p:nvPr/>
        </p:nvGrpSpPr>
        <p:grpSpPr>
          <a:xfrm>
            <a:off x="464963" y="5480202"/>
            <a:ext cx="2265837" cy="617136"/>
            <a:chOff x="464963" y="5480202"/>
            <a:chExt cx="2265837" cy="617136"/>
          </a:xfrm>
        </p:grpSpPr>
        <p:sp>
          <p:nvSpPr>
            <p:cNvPr id="113688" name="Rounded Rectangle 113687">
              <a:extLst>
                <a:ext uri="{FF2B5EF4-FFF2-40B4-BE49-F238E27FC236}">
                  <a16:creationId xmlns:a16="http://schemas.microsoft.com/office/drawing/2014/main" id="{4804AD2B-22CA-85E0-0A93-A77F2D3D0749}"/>
                </a:ext>
              </a:extLst>
            </p:cNvPr>
            <p:cNvSpPr/>
            <p:nvPr/>
          </p:nvSpPr>
          <p:spPr>
            <a:xfrm>
              <a:off x="464963" y="5480202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9" name="Rounded Rectangle 113688">
              <a:extLst>
                <a:ext uri="{FF2B5EF4-FFF2-40B4-BE49-F238E27FC236}">
                  <a16:creationId xmlns:a16="http://schemas.microsoft.com/office/drawing/2014/main" id="{B2E61277-68EE-B990-1796-B4BA91A99113}"/>
                </a:ext>
              </a:extLst>
            </p:cNvPr>
            <p:cNvSpPr/>
            <p:nvPr/>
          </p:nvSpPr>
          <p:spPr>
            <a:xfrm>
              <a:off x="60050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113691" name="Oval 113690">
              <a:extLst>
                <a:ext uri="{FF2B5EF4-FFF2-40B4-BE49-F238E27FC236}">
                  <a16:creationId xmlns:a16="http://schemas.microsoft.com/office/drawing/2014/main" id="{12D072E9-6144-014E-A647-A356CAC1871B}"/>
                </a:ext>
              </a:extLst>
            </p:cNvPr>
            <p:cNvSpPr/>
            <p:nvPr/>
          </p:nvSpPr>
          <p:spPr>
            <a:xfrm>
              <a:off x="1053727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2" name="Oval 113691">
              <a:extLst>
                <a:ext uri="{FF2B5EF4-FFF2-40B4-BE49-F238E27FC236}">
                  <a16:creationId xmlns:a16="http://schemas.microsoft.com/office/drawing/2014/main" id="{6E8C177B-2375-4F91-8528-C863EA37A80C}"/>
                </a:ext>
              </a:extLst>
            </p:cNvPr>
            <p:cNvSpPr/>
            <p:nvPr/>
          </p:nvSpPr>
          <p:spPr>
            <a:xfrm>
              <a:off x="539529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3" name="Rounded Rectangle 113692">
              <a:extLst>
                <a:ext uri="{FF2B5EF4-FFF2-40B4-BE49-F238E27FC236}">
                  <a16:creationId xmlns:a16="http://schemas.microsoft.com/office/drawing/2014/main" id="{EDC03441-09E9-1F5B-A70A-497A3D29D971}"/>
                </a:ext>
              </a:extLst>
            </p:cNvPr>
            <p:cNvSpPr/>
            <p:nvPr/>
          </p:nvSpPr>
          <p:spPr>
            <a:xfrm>
              <a:off x="1124711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113694" name="Oval 113693">
              <a:extLst>
                <a:ext uri="{FF2B5EF4-FFF2-40B4-BE49-F238E27FC236}">
                  <a16:creationId xmlns:a16="http://schemas.microsoft.com/office/drawing/2014/main" id="{6FB9E0DF-15E5-8FA7-0855-F55DFD1B1507}"/>
                </a:ext>
              </a:extLst>
            </p:cNvPr>
            <p:cNvSpPr/>
            <p:nvPr/>
          </p:nvSpPr>
          <p:spPr>
            <a:xfrm>
              <a:off x="1567926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5" name="Rounded Rectangle 113694">
              <a:extLst>
                <a:ext uri="{FF2B5EF4-FFF2-40B4-BE49-F238E27FC236}">
                  <a16:creationId xmlns:a16="http://schemas.microsoft.com/office/drawing/2014/main" id="{04CC73CF-3FB9-34F1-8A91-E9A99B6F597F}"/>
                </a:ext>
              </a:extLst>
            </p:cNvPr>
            <p:cNvSpPr/>
            <p:nvPr/>
          </p:nvSpPr>
          <p:spPr>
            <a:xfrm>
              <a:off x="1648914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7" name="Oval 113696">
              <a:extLst>
                <a:ext uri="{FF2B5EF4-FFF2-40B4-BE49-F238E27FC236}">
                  <a16:creationId xmlns:a16="http://schemas.microsoft.com/office/drawing/2014/main" id="{81ECA067-7794-9131-9F5C-82C415F42C65}"/>
                </a:ext>
              </a:extLst>
            </p:cNvPr>
            <p:cNvSpPr/>
            <p:nvPr/>
          </p:nvSpPr>
          <p:spPr>
            <a:xfrm>
              <a:off x="2082124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8" name="Rounded Rectangle 113697">
              <a:extLst>
                <a:ext uri="{FF2B5EF4-FFF2-40B4-BE49-F238E27FC236}">
                  <a16:creationId xmlns:a16="http://schemas.microsoft.com/office/drawing/2014/main" id="{2CBD825E-CE3C-1F31-1050-203D0AFD62C1}"/>
                </a:ext>
              </a:extLst>
            </p:cNvPr>
            <p:cNvSpPr/>
            <p:nvPr/>
          </p:nvSpPr>
          <p:spPr>
            <a:xfrm>
              <a:off x="217311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9" name="Oval 113698">
              <a:extLst>
                <a:ext uri="{FF2B5EF4-FFF2-40B4-BE49-F238E27FC236}">
                  <a16:creationId xmlns:a16="http://schemas.microsoft.com/office/drawing/2014/main" id="{481C8E15-3BE0-2428-DB29-20752FCB3780}"/>
                </a:ext>
              </a:extLst>
            </p:cNvPr>
            <p:cNvSpPr/>
            <p:nvPr/>
          </p:nvSpPr>
          <p:spPr>
            <a:xfrm>
              <a:off x="2596322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727" name="Elbow Connector 113726">
            <a:extLst>
              <a:ext uri="{FF2B5EF4-FFF2-40B4-BE49-F238E27FC236}">
                <a16:creationId xmlns:a16="http://schemas.microsoft.com/office/drawing/2014/main" id="{19C88592-BE55-4524-BAD3-589EEEF9DACE}"/>
              </a:ext>
            </a:extLst>
          </p:cNvPr>
          <p:cNvCxnSpPr>
            <a:cxnSpLocks/>
            <a:stCxn id="113701" idx="2"/>
            <a:endCxn id="27" idx="1"/>
          </p:cNvCxnSpPr>
          <p:nvPr/>
        </p:nvCxnSpPr>
        <p:spPr>
          <a:xfrm rot="10800000" flipV="1">
            <a:off x="494580" y="2891782"/>
            <a:ext cx="60461" cy="2220325"/>
          </a:xfrm>
          <a:prstGeom prst="bentConnector3">
            <a:avLst>
              <a:gd name="adj1" fmla="val 47809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28" name="Elbow Connector 113727">
            <a:extLst>
              <a:ext uri="{FF2B5EF4-FFF2-40B4-BE49-F238E27FC236}">
                <a16:creationId xmlns:a16="http://schemas.microsoft.com/office/drawing/2014/main" id="{872B2C5A-F40C-F26A-EDF4-69B1E11F47E5}"/>
              </a:ext>
            </a:extLst>
          </p:cNvPr>
          <p:cNvCxnSpPr>
            <a:cxnSpLocks/>
            <a:stCxn id="113669" idx="5"/>
            <a:endCxn id="113688" idx="1"/>
          </p:cNvCxnSpPr>
          <p:nvPr/>
        </p:nvCxnSpPr>
        <p:spPr>
          <a:xfrm rot="5400000">
            <a:off x="-647339" y="4024033"/>
            <a:ext cx="2877039" cy="652434"/>
          </a:xfrm>
          <a:prstGeom prst="bentConnector4">
            <a:avLst>
              <a:gd name="adj1" fmla="val 44494"/>
              <a:gd name="adj2" fmla="val 15372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58" name="Group 113757">
            <a:extLst>
              <a:ext uri="{FF2B5EF4-FFF2-40B4-BE49-F238E27FC236}">
                <a16:creationId xmlns:a16="http://schemas.microsoft.com/office/drawing/2014/main" id="{60BE2D73-73A3-F159-238F-E28BE60326F5}"/>
              </a:ext>
            </a:extLst>
          </p:cNvPr>
          <p:cNvGrpSpPr/>
          <p:nvPr/>
        </p:nvGrpSpPr>
        <p:grpSpPr>
          <a:xfrm>
            <a:off x="8491695" y="2370105"/>
            <a:ext cx="2265837" cy="617136"/>
            <a:chOff x="496768" y="4059158"/>
            <a:chExt cx="2265837" cy="617136"/>
          </a:xfrm>
        </p:grpSpPr>
        <p:sp>
          <p:nvSpPr>
            <p:cNvPr id="113759" name="Rounded Rectangle 113758">
              <a:extLst>
                <a:ext uri="{FF2B5EF4-FFF2-40B4-BE49-F238E27FC236}">
                  <a16:creationId xmlns:a16="http://schemas.microsoft.com/office/drawing/2014/main" id="{C80A2038-87A4-11DB-77FD-7AEB33E9A32A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0" name="Rounded Rectangle 113759">
              <a:extLst>
                <a:ext uri="{FF2B5EF4-FFF2-40B4-BE49-F238E27FC236}">
                  <a16:creationId xmlns:a16="http://schemas.microsoft.com/office/drawing/2014/main" id="{96F00EC8-738B-C3D3-1120-E84DC9866374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761" name="Oval 113760">
              <a:extLst>
                <a:ext uri="{FF2B5EF4-FFF2-40B4-BE49-F238E27FC236}">
                  <a16:creationId xmlns:a16="http://schemas.microsoft.com/office/drawing/2014/main" id="{17CA9C51-5317-0B64-9A4E-880F00F5FBD6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2" name="Oval 113761">
              <a:extLst>
                <a:ext uri="{FF2B5EF4-FFF2-40B4-BE49-F238E27FC236}">
                  <a16:creationId xmlns:a16="http://schemas.microsoft.com/office/drawing/2014/main" id="{C3910223-879D-C84D-0402-F02FC7CEC82E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3" name="Rounded Rectangle 113762">
              <a:extLst>
                <a:ext uri="{FF2B5EF4-FFF2-40B4-BE49-F238E27FC236}">
                  <a16:creationId xmlns:a16="http://schemas.microsoft.com/office/drawing/2014/main" id="{4B1B2534-37E1-BA19-C760-33E42B5FBAAF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64" name="Oval 113763">
              <a:extLst>
                <a:ext uri="{FF2B5EF4-FFF2-40B4-BE49-F238E27FC236}">
                  <a16:creationId xmlns:a16="http://schemas.microsoft.com/office/drawing/2014/main" id="{43577811-8BB8-878C-0952-D8ACF8A11535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5" name="Oval 113764">
              <a:extLst>
                <a:ext uri="{FF2B5EF4-FFF2-40B4-BE49-F238E27FC236}">
                  <a16:creationId xmlns:a16="http://schemas.microsoft.com/office/drawing/2014/main" id="{DCC26F56-EFEE-1F2A-4B98-F62D2F43CFCB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6" name="Oval 113765">
              <a:extLst>
                <a:ext uri="{FF2B5EF4-FFF2-40B4-BE49-F238E27FC236}">
                  <a16:creationId xmlns:a16="http://schemas.microsoft.com/office/drawing/2014/main" id="{9A6E048A-B41E-83CA-25EB-3299B9EF5FB7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7" name="Rounded Rectangle 113766">
              <a:extLst>
                <a:ext uri="{FF2B5EF4-FFF2-40B4-BE49-F238E27FC236}">
                  <a16:creationId xmlns:a16="http://schemas.microsoft.com/office/drawing/2014/main" id="{7D96F0DD-77DE-C693-751D-276B5B3A4CA2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68" name="Rounded Rectangle 113767">
              <a:extLst>
                <a:ext uri="{FF2B5EF4-FFF2-40B4-BE49-F238E27FC236}">
                  <a16:creationId xmlns:a16="http://schemas.microsoft.com/office/drawing/2014/main" id="{A098D636-7220-86B4-E3FC-01A73ECF6AB4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769" name="Straight Arrow Connector 113768">
            <a:extLst>
              <a:ext uri="{FF2B5EF4-FFF2-40B4-BE49-F238E27FC236}">
                <a16:creationId xmlns:a16="http://schemas.microsoft.com/office/drawing/2014/main" id="{C9C76155-ACEC-AFCA-9003-EDF6DB99ACDF}"/>
              </a:ext>
            </a:extLst>
          </p:cNvPr>
          <p:cNvCxnSpPr>
            <a:cxnSpLocks/>
            <a:stCxn id="113736" idx="2"/>
            <a:endCxn id="113671" idx="0"/>
          </p:cNvCxnSpPr>
          <p:nvPr/>
        </p:nvCxnSpPr>
        <p:spPr>
          <a:xfrm>
            <a:off x="5650679" y="2893669"/>
            <a:ext cx="15851" cy="38887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773" name="Rectangle 113772">
            <a:extLst>
              <a:ext uri="{FF2B5EF4-FFF2-40B4-BE49-F238E27FC236}">
                <a16:creationId xmlns:a16="http://schemas.microsoft.com/office/drawing/2014/main" id="{5E6146D5-7C89-0E80-1798-54719642FD91}"/>
              </a:ext>
            </a:extLst>
          </p:cNvPr>
          <p:cNvSpPr/>
          <p:nvPr/>
        </p:nvSpPr>
        <p:spPr>
          <a:xfrm>
            <a:off x="4479242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set /04</a:t>
            </a:r>
          </a:p>
        </p:txBody>
      </p:sp>
      <p:cxnSp>
        <p:nvCxnSpPr>
          <p:cNvPr id="113776" name="Straight Arrow Connector 113775">
            <a:extLst>
              <a:ext uri="{FF2B5EF4-FFF2-40B4-BE49-F238E27FC236}">
                <a16:creationId xmlns:a16="http://schemas.microsoft.com/office/drawing/2014/main" id="{135F2906-FEA4-6BF6-A58F-D8A8669BB143}"/>
              </a:ext>
            </a:extLst>
          </p:cNvPr>
          <p:cNvCxnSpPr>
            <a:cxnSpLocks/>
            <a:stCxn id="113773" idx="2"/>
          </p:cNvCxnSpPr>
          <p:nvPr/>
        </p:nvCxnSpPr>
        <p:spPr>
          <a:xfrm>
            <a:off x="6091509" y="1330193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78" name="Straight Arrow Connector 113777">
            <a:extLst>
              <a:ext uri="{FF2B5EF4-FFF2-40B4-BE49-F238E27FC236}">
                <a16:creationId xmlns:a16="http://schemas.microsoft.com/office/drawing/2014/main" id="{C75FBF9D-4AE9-294C-E7B8-3ECB08686FDA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2760416" y="2880148"/>
            <a:ext cx="5843653" cy="223196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781" name="TextBox 113780">
            <a:extLst>
              <a:ext uri="{FF2B5EF4-FFF2-40B4-BE49-F238E27FC236}">
                <a16:creationId xmlns:a16="http://schemas.microsoft.com/office/drawing/2014/main" id="{25061CE2-D69E-D20D-BD60-380DECE43708}"/>
              </a:ext>
            </a:extLst>
          </p:cNvPr>
          <p:cNvSpPr txBox="1"/>
          <p:nvPr/>
        </p:nvSpPr>
        <p:spPr>
          <a:xfrm>
            <a:off x="740229" y="696686"/>
            <a:ext cx="2969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Eventually, all nodes know (a) 04 exists and (b) where to find it.  The system is again consistent.</a:t>
            </a:r>
          </a:p>
        </p:txBody>
      </p:sp>
    </p:spTree>
    <p:extLst>
      <p:ext uri="{BB962C8B-B14F-4D97-AF65-F5344CB8AC3E}">
        <p14:creationId xmlns:p14="http://schemas.microsoft.com/office/powerpoint/2010/main" val="15928624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D48C0A-8171-BC53-38B4-4ADC0461E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4AEA8DD-8629-E05F-13D6-525C3B46B274}"/>
              </a:ext>
            </a:extLst>
          </p:cNvPr>
          <p:cNvSpPr/>
          <p:nvPr/>
        </p:nvSpPr>
        <p:spPr>
          <a:xfrm>
            <a:off x="335852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A2262B-53A3-7E59-F31A-BF55BEE4E38F}"/>
              </a:ext>
            </a:extLst>
          </p:cNvPr>
          <p:cNvSpPr/>
          <p:nvPr/>
        </p:nvSpPr>
        <p:spPr>
          <a:xfrm>
            <a:off x="4351675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02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B3D9410-5EA7-35AA-8825-B78009F87CF2}"/>
              </a:ext>
            </a:extLst>
          </p:cNvPr>
          <p:cNvGrpSpPr/>
          <p:nvPr/>
        </p:nvGrpSpPr>
        <p:grpSpPr>
          <a:xfrm>
            <a:off x="480474" y="2361258"/>
            <a:ext cx="2265837" cy="617136"/>
            <a:chOff x="496768" y="4059158"/>
            <a:chExt cx="2265837" cy="617136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133881E3-6AD4-D5CA-7E23-907256DEF7E1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D3EC494C-656C-9698-FCA1-912B2A555614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669" name="Oval 113668">
              <a:extLst>
                <a:ext uri="{FF2B5EF4-FFF2-40B4-BE49-F238E27FC236}">
                  <a16:creationId xmlns:a16="http://schemas.microsoft.com/office/drawing/2014/main" id="{745F033A-F2A2-4836-5C94-F00A0D1509FD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1" name="Oval 113700">
              <a:extLst>
                <a:ext uri="{FF2B5EF4-FFF2-40B4-BE49-F238E27FC236}">
                  <a16:creationId xmlns:a16="http://schemas.microsoft.com/office/drawing/2014/main" id="{CEF2472A-F53C-0225-76EB-2CFA6F63FA23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2" name="Rounded Rectangle 113701">
              <a:extLst>
                <a:ext uri="{FF2B5EF4-FFF2-40B4-BE49-F238E27FC236}">
                  <a16:creationId xmlns:a16="http://schemas.microsoft.com/office/drawing/2014/main" id="{D9A9C63D-A58C-ED45-6DF5-370425F076B7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03" name="Oval 113702">
              <a:extLst>
                <a:ext uri="{FF2B5EF4-FFF2-40B4-BE49-F238E27FC236}">
                  <a16:creationId xmlns:a16="http://schemas.microsoft.com/office/drawing/2014/main" id="{FC3FA416-A87F-744B-1BB8-F198F56B04D7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4" name="Oval 113703">
              <a:extLst>
                <a:ext uri="{FF2B5EF4-FFF2-40B4-BE49-F238E27FC236}">
                  <a16:creationId xmlns:a16="http://schemas.microsoft.com/office/drawing/2014/main" id="{BA070916-6FB8-0A08-9E1A-35160EFE964A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6" name="Oval 113705">
              <a:extLst>
                <a:ext uri="{FF2B5EF4-FFF2-40B4-BE49-F238E27FC236}">
                  <a16:creationId xmlns:a16="http://schemas.microsoft.com/office/drawing/2014/main" id="{EF5AF131-5A8F-9957-7875-CF6A806669CE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7" name="Rounded Rectangle 113706">
              <a:extLst>
                <a:ext uri="{FF2B5EF4-FFF2-40B4-BE49-F238E27FC236}">
                  <a16:creationId xmlns:a16="http://schemas.microsoft.com/office/drawing/2014/main" id="{7EF76387-BE78-7101-ED53-2ABCFBD525BA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08" name="Rounded Rectangle 113707">
              <a:extLst>
                <a:ext uri="{FF2B5EF4-FFF2-40B4-BE49-F238E27FC236}">
                  <a16:creationId xmlns:a16="http://schemas.microsoft.com/office/drawing/2014/main" id="{DFDA1A25-6020-7775-377D-F4DD7B389B14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09" name="Group 113708">
            <a:extLst>
              <a:ext uri="{FF2B5EF4-FFF2-40B4-BE49-F238E27FC236}">
                <a16:creationId xmlns:a16="http://schemas.microsoft.com/office/drawing/2014/main" id="{957934D4-DC48-8FB4-6C81-CAC0CEE52426}"/>
              </a:ext>
            </a:extLst>
          </p:cNvPr>
          <p:cNvGrpSpPr/>
          <p:nvPr/>
        </p:nvGrpSpPr>
        <p:grpSpPr>
          <a:xfrm>
            <a:off x="4547716" y="2363144"/>
            <a:ext cx="2265837" cy="617136"/>
            <a:chOff x="496768" y="4059158"/>
            <a:chExt cx="2265837" cy="617136"/>
          </a:xfrm>
        </p:grpSpPr>
        <p:sp>
          <p:nvSpPr>
            <p:cNvPr id="113726" name="Rounded Rectangle 113725">
              <a:extLst>
                <a:ext uri="{FF2B5EF4-FFF2-40B4-BE49-F238E27FC236}">
                  <a16:creationId xmlns:a16="http://schemas.microsoft.com/office/drawing/2014/main" id="{B6BA938B-AC92-CAC8-095D-E985FDF4D876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29" name="Rounded Rectangle 113728">
              <a:extLst>
                <a:ext uri="{FF2B5EF4-FFF2-40B4-BE49-F238E27FC236}">
                  <a16:creationId xmlns:a16="http://schemas.microsoft.com/office/drawing/2014/main" id="{CC76C997-9F8D-B3A4-BA18-9155D69E6D00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730" name="Oval 113729">
              <a:extLst>
                <a:ext uri="{FF2B5EF4-FFF2-40B4-BE49-F238E27FC236}">
                  <a16:creationId xmlns:a16="http://schemas.microsoft.com/office/drawing/2014/main" id="{6376BAC0-2BE9-5BF3-BA4C-3237A92BF44D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1" name="Oval 113730">
              <a:extLst>
                <a:ext uri="{FF2B5EF4-FFF2-40B4-BE49-F238E27FC236}">
                  <a16:creationId xmlns:a16="http://schemas.microsoft.com/office/drawing/2014/main" id="{CBFBECE9-CD13-8FCF-56B5-0224B3AA4DC2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2" name="Rounded Rectangle 113731">
              <a:extLst>
                <a:ext uri="{FF2B5EF4-FFF2-40B4-BE49-F238E27FC236}">
                  <a16:creationId xmlns:a16="http://schemas.microsoft.com/office/drawing/2014/main" id="{8601AF44-8050-DB7E-1712-9C62F8FE6111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36" name="Oval 113735">
              <a:extLst>
                <a:ext uri="{FF2B5EF4-FFF2-40B4-BE49-F238E27FC236}">
                  <a16:creationId xmlns:a16="http://schemas.microsoft.com/office/drawing/2014/main" id="{CB4D0F7F-877E-BD3C-F2F0-217459E4C114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7" name="Oval 113736">
              <a:extLst>
                <a:ext uri="{FF2B5EF4-FFF2-40B4-BE49-F238E27FC236}">
                  <a16:creationId xmlns:a16="http://schemas.microsoft.com/office/drawing/2014/main" id="{9A4E8744-AA9F-E12F-0501-32608F33C078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8" name="Oval 113737">
              <a:extLst>
                <a:ext uri="{FF2B5EF4-FFF2-40B4-BE49-F238E27FC236}">
                  <a16:creationId xmlns:a16="http://schemas.microsoft.com/office/drawing/2014/main" id="{1A3FB5A7-7C3F-B8B9-AE4B-88F7E1F1D122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9" name="Rounded Rectangle 113738">
              <a:extLst>
                <a:ext uri="{FF2B5EF4-FFF2-40B4-BE49-F238E27FC236}">
                  <a16:creationId xmlns:a16="http://schemas.microsoft.com/office/drawing/2014/main" id="{213A1A3D-A7B2-AD10-8F32-A1AA6106B85D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40" name="Rounded Rectangle 113739">
              <a:extLst>
                <a:ext uri="{FF2B5EF4-FFF2-40B4-BE49-F238E27FC236}">
                  <a16:creationId xmlns:a16="http://schemas.microsoft.com/office/drawing/2014/main" id="{0258D3A0-F009-4219-750E-CF8E80329BFF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41" name="Group 113740">
            <a:extLst>
              <a:ext uri="{FF2B5EF4-FFF2-40B4-BE49-F238E27FC236}">
                <a16:creationId xmlns:a16="http://schemas.microsoft.com/office/drawing/2014/main" id="{91C02D82-B061-96F1-E120-D1898A240579}"/>
              </a:ext>
            </a:extLst>
          </p:cNvPr>
          <p:cNvGrpSpPr/>
          <p:nvPr/>
        </p:nvGrpSpPr>
        <p:grpSpPr>
          <a:xfrm>
            <a:off x="8493440" y="2337936"/>
            <a:ext cx="2265837" cy="617136"/>
            <a:chOff x="496768" y="4059158"/>
            <a:chExt cx="2265837" cy="617136"/>
          </a:xfrm>
        </p:grpSpPr>
        <p:sp>
          <p:nvSpPr>
            <p:cNvPr id="113742" name="Rounded Rectangle 113741">
              <a:extLst>
                <a:ext uri="{FF2B5EF4-FFF2-40B4-BE49-F238E27FC236}">
                  <a16:creationId xmlns:a16="http://schemas.microsoft.com/office/drawing/2014/main" id="{8DF894A0-9808-DE4F-90D9-88D0B47524A4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3" name="Rounded Rectangle 113742">
              <a:extLst>
                <a:ext uri="{FF2B5EF4-FFF2-40B4-BE49-F238E27FC236}">
                  <a16:creationId xmlns:a16="http://schemas.microsoft.com/office/drawing/2014/main" id="{40D21362-A08D-3A2F-A764-8D22911096C6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744" name="Oval 113743">
              <a:extLst>
                <a:ext uri="{FF2B5EF4-FFF2-40B4-BE49-F238E27FC236}">
                  <a16:creationId xmlns:a16="http://schemas.microsoft.com/office/drawing/2014/main" id="{4EE3F69F-F6D6-B19A-54FA-1EBD7F19074C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5" name="Oval 113744">
              <a:extLst>
                <a:ext uri="{FF2B5EF4-FFF2-40B4-BE49-F238E27FC236}">
                  <a16:creationId xmlns:a16="http://schemas.microsoft.com/office/drawing/2014/main" id="{7EAC175C-6563-9062-F138-CBF83976D370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6" name="Rounded Rectangle 113745">
              <a:extLst>
                <a:ext uri="{FF2B5EF4-FFF2-40B4-BE49-F238E27FC236}">
                  <a16:creationId xmlns:a16="http://schemas.microsoft.com/office/drawing/2014/main" id="{48005867-E541-E6A9-D94E-31130AFB1A14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47" name="Oval 113746">
              <a:extLst>
                <a:ext uri="{FF2B5EF4-FFF2-40B4-BE49-F238E27FC236}">
                  <a16:creationId xmlns:a16="http://schemas.microsoft.com/office/drawing/2014/main" id="{C37E2DFE-15B5-53E1-C3D4-019398E53B77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8" name="Oval 113747">
              <a:extLst>
                <a:ext uri="{FF2B5EF4-FFF2-40B4-BE49-F238E27FC236}">
                  <a16:creationId xmlns:a16="http://schemas.microsoft.com/office/drawing/2014/main" id="{B40D6EB2-5589-CA37-2871-DE98B4B0B8BF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9" name="Oval 113748">
              <a:extLst>
                <a:ext uri="{FF2B5EF4-FFF2-40B4-BE49-F238E27FC236}">
                  <a16:creationId xmlns:a16="http://schemas.microsoft.com/office/drawing/2014/main" id="{C0222548-0253-388E-F84A-85A49770BD0D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50" name="Rounded Rectangle 113749">
              <a:extLst>
                <a:ext uri="{FF2B5EF4-FFF2-40B4-BE49-F238E27FC236}">
                  <a16:creationId xmlns:a16="http://schemas.microsoft.com/office/drawing/2014/main" id="{6BAAF6C0-BA17-E276-4C18-FFFEE2A6D153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51" name="Rounded Rectangle 113750">
              <a:extLst>
                <a:ext uri="{FF2B5EF4-FFF2-40B4-BE49-F238E27FC236}">
                  <a16:creationId xmlns:a16="http://schemas.microsoft.com/office/drawing/2014/main" id="{63EEC79F-5CA8-8509-1A7A-56569B977FDC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9A150960-D2A3-518C-C631-472198DA13FC}"/>
              </a:ext>
            </a:extLst>
          </p:cNvPr>
          <p:cNvSpPr/>
          <p:nvPr/>
        </p:nvSpPr>
        <p:spPr>
          <a:xfrm>
            <a:off x="8367498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100</a:t>
            </a:r>
          </a:p>
        </p:txBody>
      </p:sp>
      <p:sp>
        <p:nvSpPr>
          <p:cNvPr id="113690" name="TextBox 113689">
            <a:extLst>
              <a:ext uri="{FF2B5EF4-FFF2-40B4-BE49-F238E27FC236}">
                <a16:creationId xmlns:a16="http://schemas.microsoft.com/office/drawing/2014/main" id="{ADE11E50-D798-4D26-B87D-F1EE497F712E}"/>
              </a:ext>
            </a:extLst>
          </p:cNvPr>
          <p:cNvSpPr txBox="1"/>
          <p:nvPr/>
        </p:nvSpPr>
        <p:spPr>
          <a:xfrm>
            <a:off x="7927739" y="61011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113723" name="Group 113722">
            <a:extLst>
              <a:ext uri="{FF2B5EF4-FFF2-40B4-BE49-F238E27FC236}">
                <a16:creationId xmlns:a16="http://schemas.microsoft.com/office/drawing/2014/main" id="{3C5A8A47-AF46-973D-6006-5B0CEEF442D8}"/>
              </a:ext>
            </a:extLst>
          </p:cNvPr>
          <p:cNvGrpSpPr/>
          <p:nvPr/>
        </p:nvGrpSpPr>
        <p:grpSpPr>
          <a:xfrm>
            <a:off x="4533611" y="3282544"/>
            <a:ext cx="2265837" cy="617136"/>
            <a:chOff x="4533611" y="3741970"/>
            <a:chExt cx="2265837" cy="617136"/>
          </a:xfrm>
        </p:grpSpPr>
        <p:grpSp>
          <p:nvGrpSpPr>
            <p:cNvPr id="113665" name="Group 113664">
              <a:extLst>
                <a:ext uri="{FF2B5EF4-FFF2-40B4-BE49-F238E27FC236}">
                  <a16:creationId xmlns:a16="http://schemas.microsoft.com/office/drawing/2014/main" id="{0ABF2E11-FC63-8FB7-19C3-EAC6CF585B41}"/>
                </a:ext>
              </a:extLst>
            </p:cNvPr>
            <p:cNvGrpSpPr/>
            <p:nvPr/>
          </p:nvGrpSpPr>
          <p:grpSpPr>
            <a:xfrm>
              <a:off x="4533611" y="3741970"/>
              <a:ext cx="2265837" cy="617136"/>
              <a:chOff x="4761563" y="2154694"/>
              <a:chExt cx="2265837" cy="617136"/>
            </a:xfrm>
          </p:grpSpPr>
          <p:sp>
            <p:nvSpPr>
              <p:cNvPr id="113671" name="Rounded Rectangle 113670">
                <a:extLst>
                  <a:ext uri="{FF2B5EF4-FFF2-40B4-BE49-F238E27FC236}">
                    <a16:creationId xmlns:a16="http://schemas.microsoft.com/office/drawing/2014/main" id="{1FDF5004-4D52-82DF-1782-500C387326C2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2" name="Rounded Rectangle 113671">
                <a:extLst>
                  <a:ext uri="{FF2B5EF4-FFF2-40B4-BE49-F238E27FC236}">
                    <a16:creationId xmlns:a16="http://schemas.microsoft.com/office/drawing/2014/main" id="{12287882-9BAC-51C8-0E32-83C5540C5EE5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09</a:t>
                </a:r>
              </a:p>
            </p:txBody>
          </p:sp>
          <p:sp>
            <p:nvSpPr>
              <p:cNvPr id="113673" name="Oval 113672">
                <a:extLst>
                  <a:ext uri="{FF2B5EF4-FFF2-40B4-BE49-F238E27FC236}">
                    <a16:creationId xmlns:a16="http://schemas.microsoft.com/office/drawing/2014/main" id="{59B2738D-FB35-1918-4FB5-A0FAD20837F4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4" name="Oval 113673">
                <a:extLst>
                  <a:ext uri="{FF2B5EF4-FFF2-40B4-BE49-F238E27FC236}">
                    <a16:creationId xmlns:a16="http://schemas.microsoft.com/office/drawing/2014/main" id="{58400B32-627B-5744-5C96-2B8FC1C6A35C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5" name="Rounded Rectangle 113674">
                <a:extLst>
                  <a:ext uri="{FF2B5EF4-FFF2-40B4-BE49-F238E27FC236}">
                    <a16:creationId xmlns:a16="http://schemas.microsoft.com/office/drawing/2014/main" id="{AF8812E9-5C29-76BF-55C4-754D177CDC68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12</a:t>
                </a:r>
              </a:p>
            </p:txBody>
          </p:sp>
          <p:sp>
            <p:nvSpPr>
              <p:cNvPr id="113676" name="Oval 113675">
                <a:extLst>
                  <a:ext uri="{FF2B5EF4-FFF2-40B4-BE49-F238E27FC236}">
                    <a16:creationId xmlns:a16="http://schemas.microsoft.com/office/drawing/2014/main" id="{37AB3F6A-CC79-D7EF-8CE3-5B11B686EF0F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7" name="Oval 113676">
                <a:extLst>
                  <a:ext uri="{FF2B5EF4-FFF2-40B4-BE49-F238E27FC236}">
                    <a16:creationId xmlns:a16="http://schemas.microsoft.com/office/drawing/2014/main" id="{DFF9EB5A-BC5E-EDC4-EAA4-7CE6FDDBD4A3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8" name="Oval 113677">
                <a:extLst>
                  <a:ext uri="{FF2B5EF4-FFF2-40B4-BE49-F238E27FC236}">
                    <a16:creationId xmlns:a16="http://schemas.microsoft.com/office/drawing/2014/main" id="{7FE43B3D-F36E-3D61-D241-90A41149DD1E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4" name="Rounded Rectangle 113713">
              <a:extLst>
                <a:ext uri="{FF2B5EF4-FFF2-40B4-BE49-F238E27FC236}">
                  <a16:creationId xmlns:a16="http://schemas.microsoft.com/office/drawing/2014/main" id="{935AEEEA-DE6A-93F9-20BF-282435F55D43}"/>
                </a:ext>
              </a:extLst>
            </p:cNvPr>
            <p:cNvSpPr/>
            <p:nvPr/>
          </p:nvSpPr>
          <p:spPr>
            <a:xfrm>
              <a:off x="5723078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5" name="Rounded Rectangle 113714">
              <a:extLst>
                <a:ext uri="{FF2B5EF4-FFF2-40B4-BE49-F238E27FC236}">
                  <a16:creationId xmlns:a16="http://schemas.microsoft.com/office/drawing/2014/main" id="{58050951-BB3B-2796-018D-E4276338A3F5}"/>
                </a:ext>
              </a:extLst>
            </p:cNvPr>
            <p:cNvSpPr/>
            <p:nvPr/>
          </p:nvSpPr>
          <p:spPr>
            <a:xfrm>
              <a:off x="6247282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5" name="Group 113724">
            <a:extLst>
              <a:ext uri="{FF2B5EF4-FFF2-40B4-BE49-F238E27FC236}">
                <a16:creationId xmlns:a16="http://schemas.microsoft.com/office/drawing/2014/main" id="{5AEE19D6-2700-BBE9-0B1E-51E8C165F3EE}"/>
              </a:ext>
            </a:extLst>
          </p:cNvPr>
          <p:cNvGrpSpPr/>
          <p:nvPr/>
        </p:nvGrpSpPr>
        <p:grpSpPr>
          <a:xfrm>
            <a:off x="8493440" y="3198875"/>
            <a:ext cx="2265837" cy="617136"/>
            <a:chOff x="8493440" y="3658301"/>
            <a:chExt cx="2265837" cy="61713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4E4368E-9F3D-36D6-D8EC-AD19694FDF89}"/>
                </a:ext>
              </a:extLst>
            </p:cNvPr>
            <p:cNvGrpSpPr/>
            <p:nvPr/>
          </p:nvGrpSpPr>
          <p:grpSpPr>
            <a:xfrm>
              <a:off x="8493440" y="3658301"/>
              <a:ext cx="2265837" cy="617136"/>
              <a:chOff x="4761563" y="2154694"/>
              <a:chExt cx="2265837" cy="617136"/>
            </a:xfrm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08A2BCCA-CA4F-6423-AFA6-1DD415FA24F5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B7FA7862-4AF8-BD1A-4118-DF2130339307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18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CFC11C4-49F8-CC2D-B969-295A02D7521C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22590233-8C42-ADA0-8325-D8F0C1DB5B31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CF176925-41EB-D756-95AC-F0950E6DC15C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21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FF76A883-419E-A23C-20A2-9649CE9E8D6A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40B7D1BD-518A-C5A6-68A7-77F8445C1A85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64" name="Oval 113663">
                <a:extLst>
                  <a:ext uri="{FF2B5EF4-FFF2-40B4-BE49-F238E27FC236}">
                    <a16:creationId xmlns:a16="http://schemas.microsoft.com/office/drawing/2014/main" id="{96FC475B-9BC3-EE50-D4B5-D32EAA50C2CA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8" name="Rounded Rectangle 113717">
              <a:extLst>
                <a:ext uri="{FF2B5EF4-FFF2-40B4-BE49-F238E27FC236}">
                  <a16:creationId xmlns:a16="http://schemas.microsoft.com/office/drawing/2014/main" id="{93B4FA1B-41B2-5BF7-5D92-24D6178C3968}"/>
                </a:ext>
              </a:extLst>
            </p:cNvPr>
            <p:cNvSpPr/>
            <p:nvPr/>
          </p:nvSpPr>
          <p:spPr>
            <a:xfrm>
              <a:off x="9658368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9" name="Rounded Rectangle 113718">
              <a:extLst>
                <a:ext uri="{FF2B5EF4-FFF2-40B4-BE49-F238E27FC236}">
                  <a16:creationId xmlns:a16="http://schemas.microsoft.com/office/drawing/2014/main" id="{99108724-7374-3939-FF49-C7D0E793EB5D}"/>
                </a:ext>
              </a:extLst>
            </p:cNvPr>
            <p:cNvSpPr/>
            <p:nvPr/>
          </p:nvSpPr>
          <p:spPr>
            <a:xfrm>
              <a:off x="10182572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C317ECC-B3F5-D6B0-B941-05ECA5BAEB84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2760416" y="2888411"/>
            <a:ext cx="1911770" cy="2223697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031C676-6528-4F0C-9509-EB8A4F408EB7}"/>
              </a:ext>
            </a:extLst>
          </p:cNvPr>
          <p:cNvCxnSpPr>
            <a:cxnSpLocks/>
            <a:endCxn id="113688" idx="3"/>
          </p:cNvCxnSpPr>
          <p:nvPr/>
        </p:nvCxnSpPr>
        <p:spPr>
          <a:xfrm flipH="1">
            <a:off x="2730800" y="2880148"/>
            <a:ext cx="2435636" cy="290862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FA5FCA2-4EE2-0848-8C93-C15682317DF0}"/>
              </a:ext>
            </a:extLst>
          </p:cNvPr>
          <p:cNvCxnSpPr>
            <a:cxnSpLocks/>
            <a:stCxn id="113737" idx="2"/>
            <a:endCxn id="55" idx="1"/>
          </p:cNvCxnSpPr>
          <p:nvPr/>
        </p:nvCxnSpPr>
        <p:spPr>
          <a:xfrm>
            <a:off x="6164877" y="2893669"/>
            <a:ext cx="2328563" cy="613774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34" name="Group 113733">
            <a:extLst>
              <a:ext uri="{FF2B5EF4-FFF2-40B4-BE49-F238E27FC236}">
                <a16:creationId xmlns:a16="http://schemas.microsoft.com/office/drawing/2014/main" id="{9D1594A7-D93D-231A-BE04-BA4B5D29E525}"/>
              </a:ext>
            </a:extLst>
          </p:cNvPr>
          <p:cNvGrpSpPr/>
          <p:nvPr/>
        </p:nvGrpSpPr>
        <p:grpSpPr>
          <a:xfrm>
            <a:off x="494579" y="4803540"/>
            <a:ext cx="2265837" cy="617136"/>
            <a:chOff x="494579" y="4803540"/>
            <a:chExt cx="2265837" cy="617136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D296A8AB-D0E5-C238-F575-6CC3AE0A7694}"/>
                </a:ext>
              </a:extLst>
            </p:cNvPr>
            <p:cNvSpPr/>
            <p:nvPr/>
          </p:nvSpPr>
          <p:spPr>
            <a:xfrm>
              <a:off x="494579" y="4803540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239DED87-C8EE-2349-A01A-BD4B7786F6A7}"/>
                </a:ext>
              </a:extLst>
            </p:cNvPr>
            <p:cNvSpPr/>
            <p:nvPr/>
          </p:nvSpPr>
          <p:spPr>
            <a:xfrm>
              <a:off x="63012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06F35C5-9F23-8F0C-5CDD-86DB39538707}"/>
                </a:ext>
              </a:extLst>
            </p:cNvPr>
            <p:cNvSpPr/>
            <p:nvPr/>
          </p:nvSpPr>
          <p:spPr>
            <a:xfrm>
              <a:off x="1083343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7AC288C-A2A7-5E94-71FF-A2283979108D}"/>
                </a:ext>
              </a:extLst>
            </p:cNvPr>
            <p:cNvSpPr/>
            <p:nvPr/>
          </p:nvSpPr>
          <p:spPr>
            <a:xfrm>
              <a:off x="569145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8731E03C-5DBD-989E-298B-58A9C67F74D3}"/>
                </a:ext>
              </a:extLst>
            </p:cNvPr>
            <p:cNvSpPr/>
            <p:nvPr/>
          </p:nvSpPr>
          <p:spPr>
            <a:xfrm>
              <a:off x="1154327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278A3DF-B5D6-1E49-9F17-8A8496ED4F72}"/>
                </a:ext>
              </a:extLst>
            </p:cNvPr>
            <p:cNvSpPr/>
            <p:nvPr/>
          </p:nvSpPr>
          <p:spPr>
            <a:xfrm>
              <a:off x="1597542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BA545AFD-E3C8-23CE-269A-5414650B51A3}"/>
                </a:ext>
              </a:extLst>
            </p:cNvPr>
            <p:cNvSpPr/>
            <p:nvPr/>
          </p:nvSpPr>
          <p:spPr>
            <a:xfrm>
              <a:off x="1678530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49C0ED5-BC4C-ACFA-0589-F22B8640E85C}"/>
                </a:ext>
              </a:extLst>
            </p:cNvPr>
            <p:cNvSpPr/>
            <p:nvPr/>
          </p:nvSpPr>
          <p:spPr>
            <a:xfrm>
              <a:off x="2111740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6125BFC2-DE87-C4C8-3995-6DE173B9CE9A}"/>
                </a:ext>
              </a:extLst>
            </p:cNvPr>
            <p:cNvSpPr/>
            <p:nvPr/>
          </p:nvSpPr>
          <p:spPr>
            <a:xfrm>
              <a:off x="220273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38E190E-C42F-DF8B-3E0F-03D15A01D05F}"/>
                </a:ext>
              </a:extLst>
            </p:cNvPr>
            <p:cNvSpPr/>
            <p:nvPr/>
          </p:nvSpPr>
          <p:spPr>
            <a:xfrm>
              <a:off x="2625938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35" name="Group 113734">
            <a:extLst>
              <a:ext uri="{FF2B5EF4-FFF2-40B4-BE49-F238E27FC236}">
                <a16:creationId xmlns:a16="http://schemas.microsoft.com/office/drawing/2014/main" id="{BFDE8C5E-C35F-A3D0-9D82-2D7002C7A91C}"/>
              </a:ext>
            </a:extLst>
          </p:cNvPr>
          <p:cNvGrpSpPr/>
          <p:nvPr/>
        </p:nvGrpSpPr>
        <p:grpSpPr>
          <a:xfrm>
            <a:off x="464963" y="5480202"/>
            <a:ext cx="2265837" cy="617136"/>
            <a:chOff x="464963" y="5480202"/>
            <a:chExt cx="2265837" cy="617136"/>
          </a:xfrm>
        </p:grpSpPr>
        <p:sp>
          <p:nvSpPr>
            <p:cNvPr id="113688" name="Rounded Rectangle 113687">
              <a:extLst>
                <a:ext uri="{FF2B5EF4-FFF2-40B4-BE49-F238E27FC236}">
                  <a16:creationId xmlns:a16="http://schemas.microsoft.com/office/drawing/2014/main" id="{AF04AB9B-C01C-FFC9-03D8-0C9E8F085221}"/>
                </a:ext>
              </a:extLst>
            </p:cNvPr>
            <p:cNvSpPr/>
            <p:nvPr/>
          </p:nvSpPr>
          <p:spPr>
            <a:xfrm>
              <a:off x="464963" y="5480202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9" name="Rounded Rectangle 113688">
              <a:extLst>
                <a:ext uri="{FF2B5EF4-FFF2-40B4-BE49-F238E27FC236}">
                  <a16:creationId xmlns:a16="http://schemas.microsoft.com/office/drawing/2014/main" id="{09CCD94C-FEBA-05B8-9DA0-286F80FA1338}"/>
                </a:ext>
              </a:extLst>
            </p:cNvPr>
            <p:cNvSpPr/>
            <p:nvPr/>
          </p:nvSpPr>
          <p:spPr>
            <a:xfrm>
              <a:off x="60050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113691" name="Oval 113690">
              <a:extLst>
                <a:ext uri="{FF2B5EF4-FFF2-40B4-BE49-F238E27FC236}">
                  <a16:creationId xmlns:a16="http://schemas.microsoft.com/office/drawing/2014/main" id="{FDD916E3-D719-867D-A485-10F2E64B8B69}"/>
                </a:ext>
              </a:extLst>
            </p:cNvPr>
            <p:cNvSpPr/>
            <p:nvPr/>
          </p:nvSpPr>
          <p:spPr>
            <a:xfrm>
              <a:off x="1053727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2" name="Oval 113691">
              <a:extLst>
                <a:ext uri="{FF2B5EF4-FFF2-40B4-BE49-F238E27FC236}">
                  <a16:creationId xmlns:a16="http://schemas.microsoft.com/office/drawing/2014/main" id="{C601B963-8FD9-9ED4-06AC-305B4A5A7D86}"/>
                </a:ext>
              </a:extLst>
            </p:cNvPr>
            <p:cNvSpPr/>
            <p:nvPr/>
          </p:nvSpPr>
          <p:spPr>
            <a:xfrm>
              <a:off x="539529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3" name="Rounded Rectangle 113692">
              <a:extLst>
                <a:ext uri="{FF2B5EF4-FFF2-40B4-BE49-F238E27FC236}">
                  <a16:creationId xmlns:a16="http://schemas.microsoft.com/office/drawing/2014/main" id="{00779D2B-CEA4-2612-152E-5B73EE6C9B64}"/>
                </a:ext>
              </a:extLst>
            </p:cNvPr>
            <p:cNvSpPr/>
            <p:nvPr/>
          </p:nvSpPr>
          <p:spPr>
            <a:xfrm>
              <a:off x="1124711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113694" name="Oval 113693">
              <a:extLst>
                <a:ext uri="{FF2B5EF4-FFF2-40B4-BE49-F238E27FC236}">
                  <a16:creationId xmlns:a16="http://schemas.microsoft.com/office/drawing/2014/main" id="{E8E75762-A0EB-A51F-59DD-B6A19F513686}"/>
                </a:ext>
              </a:extLst>
            </p:cNvPr>
            <p:cNvSpPr/>
            <p:nvPr/>
          </p:nvSpPr>
          <p:spPr>
            <a:xfrm>
              <a:off x="1567926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5" name="Rounded Rectangle 113694">
              <a:extLst>
                <a:ext uri="{FF2B5EF4-FFF2-40B4-BE49-F238E27FC236}">
                  <a16:creationId xmlns:a16="http://schemas.microsoft.com/office/drawing/2014/main" id="{1668EFB1-728A-B75B-7CA2-D706E3E803EA}"/>
                </a:ext>
              </a:extLst>
            </p:cNvPr>
            <p:cNvSpPr/>
            <p:nvPr/>
          </p:nvSpPr>
          <p:spPr>
            <a:xfrm>
              <a:off x="1648914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7" name="Oval 113696">
              <a:extLst>
                <a:ext uri="{FF2B5EF4-FFF2-40B4-BE49-F238E27FC236}">
                  <a16:creationId xmlns:a16="http://schemas.microsoft.com/office/drawing/2014/main" id="{F9840463-1604-44E5-7808-C96196218CF8}"/>
                </a:ext>
              </a:extLst>
            </p:cNvPr>
            <p:cNvSpPr/>
            <p:nvPr/>
          </p:nvSpPr>
          <p:spPr>
            <a:xfrm>
              <a:off x="2082124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8" name="Rounded Rectangle 113697">
              <a:extLst>
                <a:ext uri="{FF2B5EF4-FFF2-40B4-BE49-F238E27FC236}">
                  <a16:creationId xmlns:a16="http://schemas.microsoft.com/office/drawing/2014/main" id="{7A234676-7702-5EA1-F210-2ECFF5ABB26C}"/>
                </a:ext>
              </a:extLst>
            </p:cNvPr>
            <p:cNvSpPr/>
            <p:nvPr/>
          </p:nvSpPr>
          <p:spPr>
            <a:xfrm>
              <a:off x="217311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9" name="Oval 113698">
              <a:extLst>
                <a:ext uri="{FF2B5EF4-FFF2-40B4-BE49-F238E27FC236}">
                  <a16:creationId xmlns:a16="http://schemas.microsoft.com/office/drawing/2014/main" id="{4E6135BD-EE67-4893-CA40-0AE0BA5B4C10}"/>
                </a:ext>
              </a:extLst>
            </p:cNvPr>
            <p:cNvSpPr/>
            <p:nvPr/>
          </p:nvSpPr>
          <p:spPr>
            <a:xfrm>
              <a:off x="2596322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727" name="Elbow Connector 113726">
            <a:extLst>
              <a:ext uri="{FF2B5EF4-FFF2-40B4-BE49-F238E27FC236}">
                <a16:creationId xmlns:a16="http://schemas.microsoft.com/office/drawing/2014/main" id="{9184CD25-B7B7-5CFE-80AE-B6820D112C5F}"/>
              </a:ext>
            </a:extLst>
          </p:cNvPr>
          <p:cNvCxnSpPr>
            <a:cxnSpLocks/>
            <a:stCxn id="113701" idx="2"/>
            <a:endCxn id="27" idx="1"/>
          </p:cNvCxnSpPr>
          <p:nvPr/>
        </p:nvCxnSpPr>
        <p:spPr>
          <a:xfrm rot="10800000" flipV="1">
            <a:off x="494580" y="2891782"/>
            <a:ext cx="60461" cy="2220325"/>
          </a:xfrm>
          <a:prstGeom prst="bentConnector3">
            <a:avLst>
              <a:gd name="adj1" fmla="val 47809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28" name="Elbow Connector 113727">
            <a:extLst>
              <a:ext uri="{FF2B5EF4-FFF2-40B4-BE49-F238E27FC236}">
                <a16:creationId xmlns:a16="http://schemas.microsoft.com/office/drawing/2014/main" id="{389387C1-4B73-71B4-20A1-8A0AAB9769E7}"/>
              </a:ext>
            </a:extLst>
          </p:cNvPr>
          <p:cNvCxnSpPr>
            <a:cxnSpLocks/>
            <a:stCxn id="113669" idx="5"/>
            <a:endCxn id="113688" idx="1"/>
          </p:cNvCxnSpPr>
          <p:nvPr/>
        </p:nvCxnSpPr>
        <p:spPr>
          <a:xfrm rot="5400000">
            <a:off x="-647339" y="4024033"/>
            <a:ext cx="2877039" cy="652434"/>
          </a:xfrm>
          <a:prstGeom prst="bentConnector4">
            <a:avLst>
              <a:gd name="adj1" fmla="val 44494"/>
              <a:gd name="adj2" fmla="val 15372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58" name="Group 113757">
            <a:extLst>
              <a:ext uri="{FF2B5EF4-FFF2-40B4-BE49-F238E27FC236}">
                <a16:creationId xmlns:a16="http://schemas.microsoft.com/office/drawing/2014/main" id="{9E3C13E5-2CD3-FACD-5840-5ACDB10403BD}"/>
              </a:ext>
            </a:extLst>
          </p:cNvPr>
          <p:cNvGrpSpPr/>
          <p:nvPr/>
        </p:nvGrpSpPr>
        <p:grpSpPr>
          <a:xfrm>
            <a:off x="8491695" y="2370105"/>
            <a:ext cx="2265837" cy="617136"/>
            <a:chOff x="496768" y="4059158"/>
            <a:chExt cx="2265837" cy="617136"/>
          </a:xfrm>
        </p:grpSpPr>
        <p:sp>
          <p:nvSpPr>
            <p:cNvPr id="113759" name="Rounded Rectangle 113758">
              <a:extLst>
                <a:ext uri="{FF2B5EF4-FFF2-40B4-BE49-F238E27FC236}">
                  <a16:creationId xmlns:a16="http://schemas.microsoft.com/office/drawing/2014/main" id="{61FDE8DA-6EE9-6E0C-C593-0CE9C8C64015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0" name="Rounded Rectangle 113759">
              <a:extLst>
                <a:ext uri="{FF2B5EF4-FFF2-40B4-BE49-F238E27FC236}">
                  <a16:creationId xmlns:a16="http://schemas.microsoft.com/office/drawing/2014/main" id="{60AFE9DA-1294-2EA4-606C-145701C55F50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761" name="Oval 113760">
              <a:extLst>
                <a:ext uri="{FF2B5EF4-FFF2-40B4-BE49-F238E27FC236}">
                  <a16:creationId xmlns:a16="http://schemas.microsoft.com/office/drawing/2014/main" id="{62642572-30F5-5A42-03E7-FC9B508AF0E1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2" name="Oval 113761">
              <a:extLst>
                <a:ext uri="{FF2B5EF4-FFF2-40B4-BE49-F238E27FC236}">
                  <a16:creationId xmlns:a16="http://schemas.microsoft.com/office/drawing/2014/main" id="{E164A7D8-F160-B408-C4D8-9BFBED29A2ED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3" name="Rounded Rectangle 113762">
              <a:extLst>
                <a:ext uri="{FF2B5EF4-FFF2-40B4-BE49-F238E27FC236}">
                  <a16:creationId xmlns:a16="http://schemas.microsoft.com/office/drawing/2014/main" id="{30DDC2FE-E597-DDE7-5D33-A1A88974BEA3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64" name="Oval 113763">
              <a:extLst>
                <a:ext uri="{FF2B5EF4-FFF2-40B4-BE49-F238E27FC236}">
                  <a16:creationId xmlns:a16="http://schemas.microsoft.com/office/drawing/2014/main" id="{939A76BB-9100-CD19-3734-43EF9599B512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5" name="Oval 113764">
              <a:extLst>
                <a:ext uri="{FF2B5EF4-FFF2-40B4-BE49-F238E27FC236}">
                  <a16:creationId xmlns:a16="http://schemas.microsoft.com/office/drawing/2014/main" id="{72696425-E123-5FBD-F04C-EDA209DEE09A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6" name="Oval 113765">
              <a:extLst>
                <a:ext uri="{FF2B5EF4-FFF2-40B4-BE49-F238E27FC236}">
                  <a16:creationId xmlns:a16="http://schemas.microsoft.com/office/drawing/2014/main" id="{8984C3D3-0FBB-4FD7-B0AF-1940B08E119C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7" name="Rounded Rectangle 113766">
              <a:extLst>
                <a:ext uri="{FF2B5EF4-FFF2-40B4-BE49-F238E27FC236}">
                  <a16:creationId xmlns:a16="http://schemas.microsoft.com/office/drawing/2014/main" id="{2774DC36-DD60-9C04-4F73-2BB41DACB539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68" name="Rounded Rectangle 113767">
              <a:extLst>
                <a:ext uri="{FF2B5EF4-FFF2-40B4-BE49-F238E27FC236}">
                  <a16:creationId xmlns:a16="http://schemas.microsoft.com/office/drawing/2014/main" id="{2A05CF0A-8167-1100-8BF3-70457D08C93F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769" name="Straight Arrow Connector 113768">
            <a:extLst>
              <a:ext uri="{FF2B5EF4-FFF2-40B4-BE49-F238E27FC236}">
                <a16:creationId xmlns:a16="http://schemas.microsoft.com/office/drawing/2014/main" id="{073DC319-1049-E08E-BC2A-B7EE61B37924}"/>
              </a:ext>
            </a:extLst>
          </p:cNvPr>
          <p:cNvCxnSpPr>
            <a:cxnSpLocks/>
            <a:stCxn id="113736" idx="2"/>
            <a:endCxn id="113671" idx="0"/>
          </p:cNvCxnSpPr>
          <p:nvPr/>
        </p:nvCxnSpPr>
        <p:spPr>
          <a:xfrm>
            <a:off x="5650679" y="2893669"/>
            <a:ext cx="15851" cy="38887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772" name="Rectangle 113771">
            <a:extLst>
              <a:ext uri="{FF2B5EF4-FFF2-40B4-BE49-F238E27FC236}">
                <a16:creationId xmlns:a16="http://schemas.microsoft.com/office/drawing/2014/main" id="{38D49AA0-A6B2-0D30-375C-6B8C1DDCEE03}"/>
              </a:ext>
            </a:extLst>
          </p:cNvPr>
          <p:cNvSpPr/>
          <p:nvPr/>
        </p:nvSpPr>
        <p:spPr>
          <a:xfrm>
            <a:off x="463419" y="524455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/04</a:t>
            </a:r>
          </a:p>
        </p:txBody>
      </p:sp>
      <p:sp>
        <p:nvSpPr>
          <p:cNvPr id="113773" name="Rectangle 113772">
            <a:extLst>
              <a:ext uri="{FF2B5EF4-FFF2-40B4-BE49-F238E27FC236}">
                <a16:creationId xmlns:a16="http://schemas.microsoft.com/office/drawing/2014/main" id="{587A7EC8-F734-9E85-96FE-69A7FC34AEFD}"/>
              </a:ext>
            </a:extLst>
          </p:cNvPr>
          <p:cNvSpPr/>
          <p:nvPr/>
        </p:nvSpPr>
        <p:spPr>
          <a:xfrm>
            <a:off x="4479242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/04</a:t>
            </a:r>
          </a:p>
        </p:txBody>
      </p:sp>
      <p:sp>
        <p:nvSpPr>
          <p:cNvPr id="113774" name="Rectangle 113773">
            <a:extLst>
              <a:ext uri="{FF2B5EF4-FFF2-40B4-BE49-F238E27FC236}">
                <a16:creationId xmlns:a16="http://schemas.microsoft.com/office/drawing/2014/main" id="{C03F6BA2-5DD8-21C0-3B83-F2C8C40EB23A}"/>
              </a:ext>
            </a:extLst>
          </p:cNvPr>
          <p:cNvSpPr/>
          <p:nvPr/>
        </p:nvSpPr>
        <p:spPr>
          <a:xfrm>
            <a:off x="8466251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/04</a:t>
            </a:r>
          </a:p>
        </p:txBody>
      </p:sp>
      <p:cxnSp>
        <p:nvCxnSpPr>
          <p:cNvPr id="113775" name="Straight Arrow Connector 113774">
            <a:extLst>
              <a:ext uri="{FF2B5EF4-FFF2-40B4-BE49-F238E27FC236}">
                <a16:creationId xmlns:a16="http://schemas.microsoft.com/office/drawing/2014/main" id="{39A9853C-9562-7328-19A1-F33E384F5CC7}"/>
              </a:ext>
            </a:extLst>
          </p:cNvPr>
          <p:cNvCxnSpPr>
            <a:cxnSpLocks/>
            <a:stCxn id="113772" idx="2"/>
          </p:cNvCxnSpPr>
          <p:nvPr/>
        </p:nvCxnSpPr>
        <p:spPr>
          <a:xfrm>
            <a:off x="2075686" y="1306096"/>
            <a:ext cx="1" cy="92659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76" name="Straight Arrow Connector 113775">
            <a:extLst>
              <a:ext uri="{FF2B5EF4-FFF2-40B4-BE49-F238E27FC236}">
                <a16:creationId xmlns:a16="http://schemas.microsoft.com/office/drawing/2014/main" id="{413C8E8E-30E4-8AD8-2319-67F625CFE704}"/>
              </a:ext>
            </a:extLst>
          </p:cNvPr>
          <p:cNvCxnSpPr>
            <a:cxnSpLocks/>
            <a:stCxn id="113773" idx="2"/>
          </p:cNvCxnSpPr>
          <p:nvPr/>
        </p:nvCxnSpPr>
        <p:spPr>
          <a:xfrm>
            <a:off x="6091509" y="1330193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77" name="Straight Arrow Connector 113776">
            <a:extLst>
              <a:ext uri="{FF2B5EF4-FFF2-40B4-BE49-F238E27FC236}">
                <a16:creationId xmlns:a16="http://schemas.microsoft.com/office/drawing/2014/main" id="{6F1F96A4-3E30-3AC3-BA97-FF63A4E6687F}"/>
              </a:ext>
            </a:extLst>
          </p:cNvPr>
          <p:cNvCxnSpPr>
            <a:cxnSpLocks/>
            <a:stCxn id="113774" idx="2"/>
          </p:cNvCxnSpPr>
          <p:nvPr/>
        </p:nvCxnSpPr>
        <p:spPr>
          <a:xfrm>
            <a:off x="10078518" y="1330193"/>
            <a:ext cx="28815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78" name="Straight Arrow Connector 113777">
            <a:extLst>
              <a:ext uri="{FF2B5EF4-FFF2-40B4-BE49-F238E27FC236}">
                <a16:creationId xmlns:a16="http://schemas.microsoft.com/office/drawing/2014/main" id="{BECF119E-A72F-C360-DFA7-8EEC1BD39B67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2760416" y="2880148"/>
            <a:ext cx="5843653" cy="223196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809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A2BD7-FE78-E484-8800-1FD6F990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Pain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6D468-90EB-5DDF-B6D7-BA7E95442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/ TypeScript battle</a:t>
            </a:r>
          </a:p>
          <a:p>
            <a:pPr lvl="1"/>
            <a:r>
              <a:rPr lang="en-US" dirty="0"/>
              <a:t>Hope was that TypeScript as pre-processor would be temporary and JavaScript would be TS</a:t>
            </a:r>
          </a:p>
          <a:p>
            <a:r>
              <a:rPr lang="en-US" dirty="0"/>
              <a:t>Node started as a technology base</a:t>
            </a:r>
          </a:p>
          <a:p>
            <a:pPr lvl="1"/>
            <a:r>
              <a:rPr lang="en-US" dirty="0"/>
              <a:t>Not opinionated</a:t>
            </a:r>
          </a:p>
          <a:p>
            <a:pPr lvl="1"/>
            <a:r>
              <a:rPr lang="en-US" dirty="0"/>
              <a:t>Extended with a series of modules that were maintained independently</a:t>
            </a:r>
          </a:p>
          <a:p>
            <a:r>
              <a:rPr lang="en-US" dirty="0"/>
              <a:t>Dependency Management / </a:t>
            </a:r>
            <a:r>
              <a:rPr lang="en-US" dirty="0" err="1"/>
              <a:t>npm</a:t>
            </a:r>
            <a:endParaRPr lang="en-US" dirty="0"/>
          </a:p>
          <a:p>
            <a:r>
              <a:rPr lang="en-US" dirty="0"/>
              <a:t>Maintaining / Improving Node was difficult </a:t>
            </a:r>
          </a:p>
        </p:txBody>
      </p:sp>
    </p:spTree>
    <p:extLst>
      <p:ext uri="{BB962C8B-B14F-4D97-AF65-F5344CB8AC3E}">
        <p14:creationId xmlns:p14="http://schemas.microsoft.com/office/powerpoint/2010/main" val="8984478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D39CB-147B-7E09-CB5B-097D53E3E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28A5E-E62C-F1DC-C573-C0E39C2EA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B-Trees are a natural starting point for distributed eventual consistency database</a:t>
            </a:r>
          </a:p>
          <a:p>
            <a:r>
              <a:rPr lang="en-US" dirty="0"/>
              <a:t>Logical key only – no integer autoincrement</a:t>
            </a:r>
          </a:p>
          <a:p>
            <a:r>
              <a:rPr lang="en-US" dirty="0"/>
              <a:t>Incrementing integers is not reliable in a distributed system</a:t>
            </a:r>
          </a:p>
          <a:p>
            <a:r>
              <a:rPr lang="en-US" dirty="0"/>
              <a:t>The ULID (Universally Unique Lexicographically Sortable Identifier) is a special B-Tree friendly GUID</a:t>
            </a:r>
          </a:p>
        </p:txBody>
      </p:sp>
    </p:spTree>
    <p:extLst>
      <p:ext uri="{BB962C8B-B14F-4D97-AF65-F5344CB8AC3E}">
        <p14:creationId xmlns:p14="http://schemas.microsoft.com/office/powerpoint/2010/main" val="26253887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9AD25-5E3F-8DA3-EA8B-4C444DF65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70FF83E-DB39-1D7C-5070-06B4C8EF4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in Three Slides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2767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E8D94D-CD16-9C23-21B3-518BC418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and JavaScript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AF9E3F-C6C9-6707-E5AF-36D5D5CA14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Created in 1991</a:t>
            </a:r>
          </a:p>
          <a:p>
            <a:r>
              <a:rPr lang="en-US" dirty="0"/>
              <a:t>Interpreted</a:t>
            </a:r>
          </a:p>
          <a:p>
            <a:r>
              <a:rPr lang="en-US" dirty="0"/>
              <a:t>Unique Syntax</a:t>
            </a:r>
          </a:p>
          <a:p>
            <a:r>
              <a:rPr lang="en-US" dirty="0"/>
              <a:t>White space is essential</a:t>
            </a:r>
          </a:p>
          <a:p>
            <a:r>
              <a:rPr lang="en-US" dirty="0"/>
              <a:t>Data structures</a:t>
            </a:r>
          </a:p>
          <a:p>
            <a:pPr lvl="1"/>
            <a:r>
              <a:rPr lang="en-US" dirty="0"/>
              <a:t>list / tuple</a:t>
            </a:r>
          </a:p>
          <a:p>
            <a:pPr lvl="1"/>
            <a:r>
              <a:rPr lang="en-US" dirty="0" err="1"/>
              <a:t>dict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DF994E-3E04-57CE-03C3-68FDF95D6E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Created in 1995</a:t>
            </a:r>
          </a:p>
          <a:p>
            <a:r>
              <a:rPr lang="en-US" dirty="0"/>
              <a:t>Interpreted</a:t>
            </a:r>
          </a:p>
          <a:p>
            <a:r>
              <a:rPr lang="en-US" dirty="0"/>
              <a:t>Syntax derived from C</a:t>
            </a:r>
          </a:p>
          <a:p>
            <a:r>
              <a:rPr lang="en-US" dirty="0"/>
              <a:t>Whitespace ignored</a:t>
            </a:r>
          </a:p>
          <a:p>
            <a:r>
              <a:rPr lang="en-US" dirty="0"/>
              <a:t>Data structures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/>
              <a:t>object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2249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2D335C-1D1B-46A3-45AF-7DE7430F493A}"/>
              </a:ext>
            </a:extLst>
          </p:cNvPr>
          <p:cNvSpPr txBox="1"/>
          <p:nvPr/>
        </p:nvSpPr>
        <p:spPr>
          <a:xfrm>
            <a:off x="955095" y="474345"/>
            <a:ext cx="4733988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Python: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rosetta.py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{'key': 'value', 'lines': 25}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['bob', 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print(y)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17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a &lt; 20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print('Below 20')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print('20 or higher')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a in range(5)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print(a)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print('/a/b/c/'.split('/'))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 = 'hello' + '\n' + 'world'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print(c)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0B0998-C56E-06F7-E008-2413EC7C5C24}"/>
              </a:ext>
            </a:extLst>
          </p:cNvPr>
          <p:cNvSpPr txBox="1"/>
          <p:nvPr/>
        </p:nvSpPr>
        <p:spPr>
          <a:xfrm>
            <a:off x="6642023" y="496303"/>
            <a:ext cx="5285421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JavaScript: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rosetta.js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 x = {key : 'value', lines: 25 }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 y = ['bob', 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 a = 17;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 a &lt; 20 )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('Below 20')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('20 or higher')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for(var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('/a/b/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c'.split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('/'))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 c = 'hello' + '\n' + 'world'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19135943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22BB5A-B53B-D271-7199-92E90017E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8D67D3-2BDB-1201-7643-FE58C7700EB6}"/>
              </a:ext>
            </a:extLst>
          </p:cNvPr>
          <p:cNvSpPr txBox="1"/>
          <p:nvPr/>
        </p:nvSpPr>
        <p:spPr>
          <a:xfrm>
            <a:off x="955095" y="474345"/>
            <a:ext cx="5285421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JavaScript: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rosetta.js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 x = {key : 'value', lines: 25 }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 y = ['bob', 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 a = 17;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 a &lt; 20 )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('Below 20')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('20 or higher')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for(var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('/a/b/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c'.split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('/'))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 c = 'hello' + '\n' + 'world'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57C759-061B-7A1D-4908-2AF5E44EA6D3}"/>
              </a:ext>
            </a:extLst>
          </p:cNvPr>
          <p:cNvSpPr txBox="1"/>
          <p:nvPr/>
        </p:nvSpPr>
        <p:spPr>
          <a:xfrm>
            <a:off x="6901904" y="1859339"/>
            <a:ext cx="390683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 key: 'value', lines: 25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 'bob', 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Below 20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 '', 'a', 'b', 'c' 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29952218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BC1AC5-E4AE-7F88-C414-8E2320E2D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332F3D-6B65-0267-FCA9-DC474AC79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</a:t>
            </a:r>
            <a:r>
              <a:rPr lang="en-US" dirty="0" err="1"/>
              <a:t>kvadmin.py</a:t>
            </a:r>
            <a:br>
              <a:rPr lang="en-US" dirty="0"/>
            </a:br>
            <a:br>
              <a:rPr lang="en-US" dirty="0"/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https://www.pg4e.com/code/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/csev/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-first/blob/main/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main.ts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docs.deno.com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/deploy/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/manual/operations/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6853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4F9B38-AC77-A043-28FC-875360CFF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Deno has no admin tool (for now)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91134-9940-9D6F-A1D4-419853E5B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696"/>
            <a:ext cx="10515600" cy="2326007"/>
          </a:xfrm>
        </p:spPr>
        <p:txBody>
          <a:bodyPr>
            <a:normAutofit/>
          </a:bodyPr>
          <a:lstStyle/>
          <a:p>
            <a:r>
              <a:rPr lang="en-US" dirty="0"/>
              <a:t>No </a:t>
            </a:r>
            <a:r>
              <a:rPr lang="en-US" dirty="0" err="1"/>
              <a:t>PGAdmin</a:t>
            </a:r>
            <a:r>
              <a:rPr lang="en-US" dirty="0"/>
              <a:t>, no </a:t>
            </a:r>
            <a:r>
              <a:rPr lang="en-US" dirty="0" err="1"/>
              <a:t>DBeaver</a:t>
            </a:r>
            <a:r>
              <a:rPr lang="en-US" dirty="0"/>
              <a:t>, no </a:t>
            </a:r>
            <a:r>
              <a:rPr lang="en-US" dirty="0" err="1"/>
              <a:t>PHPMyAdmin</a:t>
            </a:r>
            <a:endParaRPr lang="en-US" dirty="0"/>
          </a:p>
          <a:p>
            <a:r>
              <a:rPr lang="en-US" dirty="0"/>
              <a:t>Not even a command line </a:t>
            </a:r>
            <a:r>
              <a:rPr lang="en-US" dirty="0" err="1"/>
              <a:t>pg</a:t>
            </a:r>
            <a:r>
              <a:rPr lang="en-US" dirty="0"/>
              <a:t> or </a:t>
            </a:r>
            <a:r>
              <a:rPr lang="en-US" dirty="0" err="1"/>
              <a:t>mysql</a:t>
            </a:r>
            <a:endParaRPr lang="en-US" dirty="0"/>
          </a:p>
          <a:p>
            <a:r>
              <a:rPr lang="en-US" dirty="0"/>
              <a:t>All you get is a way to view KV data in the dashboard (for now)</a:t>
            </a:r>
          </a:p>
        </p:txBody>
      </p:sp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53206D1-B2A2-023F-14DD-036643A1B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823" y="3715545"/>
            <a:ext cx="8698574" cy="289659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771591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6FCA7-BF76-B774-0379-D72CDDFDF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C9D8A-BB53-8E30-AE18-9A8F1BF51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Experiment: Simple </a:t>
            </a:r>
            <a:r>
              <a:rPr lang="en-US" dirty="0" err="1"/>
              <a:t>kvadmin.py</a:t>
            </a:r>
            <a:endParaRPr lang="en-US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AC7C479-829C-8A59-9AB1-821DB707DA82}"/>
              </a:ext>
            </a:extLst>
          </p:cNvPr>
          <p:cNvCxnSpPr>
            <a:cxnSpLocks/>
            <a:stCxn id="16" idx="3"/>
            <a:endCxn id="31" idx="1"/>
          </p:cNvCxnSpPr>
          <p:nvPr/>
        </p:nvCxnSpPr>
        <p:spPr>
          <a:xfrm>
            <a:off x="5694990" y="2712839"/>
            <a:ext cx="1789175" cy="3493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94C18EA-C40B-C3BB-939A-AB8306DC7F35}"/>
              </a:ext>
            </a:extLst>
          </p:cNvPr>
          <p:cNvSpPr/>
          <p:nvPr/>
        </p:nvSpPr>
        <p:spPr>
          <a:xfrm>
            <a:off x="838199" y="1657545"/>
            <a:ext cx="4856791" cy="2110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/book/Hamlet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"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title":"Hamlet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  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author":"Bill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"42", "lang": "ang"}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8A469DF-EB61-AD65-CE1D-8EA60F683755}"/>
              </a:ext>
            </a:extLst>
          </p:cNvPr>
          <p:cNvSpPr/>
          <p:nvPr/>
        </p:nvSpPr>
        <p:spPr>
          <a:xfrm>
            <a:off x="5865811" y="3078911"/>
            <a:ext cx="1062768" cy="845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1011F7E-2B76-B5DD-A2D4-53C1235D51FC}"/>
              </a:ext>
            </a:extLst>
          </p:cNvPr>
          <p:cNvGrpSpPr/>
          <p:nvPr/>
        </p:nvGrpSpPr>
        <p:grpSpPr>
          <a:xfrm>
            <a:off x="7484165" y="1289819"/>
            <a:ext cx="2212493" cy="749998"/>
            <a:chOff x="7484165" y="1530979"/>
            <a:chExt cx="2212493" cy="74999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D71CA2-61E7-79D2-C03D-DC7139C1F68F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14" name="Can 13">
              <a:extLst>
                <a:ext uri="{FF2B5EF4-FFF2-40B4-BE49-F238E27FC236}">
                  <a16:creationId xmlns:a16="http://schemas.microsoft.com/office/drawing/2014/main" id="{7B020FF2-FAAA-0303-FC84-A555760EC482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C6CFBD3-49E4-4ED8-A8C7-969155730C56}"/>
              </a:ext>
            </a:extLst>
          </p:cNvPr>
          <p:cNvGrpSpPr/>
          <p:nvPr/>
        </p:nvGrpSpPr>
        <p:grpSpPr>
          <a:xfrm>
            <a:off x="7484165" y="2036181"/>
            <a:ext cx="2212493" cy="749998"/>
            <a:chOff x="7484165" y="1530979"/>
            <a:chExt cx="2212493" cy="74999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1AE6B8A-9D0C-1C06-84E3-CB102BEC9821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28" name="Can 27">
              <a:extLst>
                <a:ext uri="{FF2B5EF4-FFF2-40B4-BE49-F238E27FC236}">
                  <a16:creationId xmlns:a16="http://schemas.microsoft.com/office/drawing/2014/main" id="{A523CFA3-34C2-1B5D-7B87-E3C35451AA81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52A1782-6249-C32E-2FAF-8837C454D1F0}"/>
              </a:ext>
            </a:extLst>
          </p:cNvPr>
          <p:cNvGrpSpPr/>
          <p:nvPr/>
        </p:nvGrpSpPr>
        <p:grpSpPr>
          <a:xfrm>
            <a:off x="7484165" y="2687176"/>
            <a:ext cx="2212493" cy="749998"/>
            <a:chOff x="7484165" y="1530979"/>
            <a:chExt cx="2212493" cy="74999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98C9C4B-357E-067C-DAFE-8DD5BB0E2B9A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32" name="Can 31">
              <a:extLst>
                <a:ext uri="{FF2B5EF4-FFF2-40B4-BE49-F238E27FC236}">
                  <a16:creationId xmlns:a16="http://schemas.microsoft.com/office/drawing/2014/main" id="{A4730B0D-E540-BAD4-9E6C-5D937EC38F4C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EA30A89-3737-26FC-30C7-C10C2302B297}"/>
              </a:ext>
            </a:extLst>
          </p:cNvPr>
          <p:cNvGrpSpPr/>
          <p:nvPr/>
        </p:nvGrpSpPr>
        <p:grpSpPr>
          <a:xfrm>
            <a:off x="7484165" y="3433538"/>
            <a:ext cx="2212493" cy="749998"/>
            <a:chOff x="7484165" y="1530979"/>
            <a:chExt cx="2212493" cy="74999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61EA4B1-9A44-CD9B-7C91-597F7ECFD7A6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35" name="Can 34">
              <a:extLst>
                <a:ext uri="{FF2B5EF4-FFF2-40B4-BE49-F238E27FC236}">
                  <a16:creationId xmlns:a16="http://schemas.microsoft.com/office/drawing/2014/main" id="{C275C632-7ED0-31AA-DF27-30676BB0AE85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67EA31E-C4DA-A972-E2B3-E6A7448F8B52}"/>
              </a:ext>
            </a:extLst>
          </p:cNvPr>
          <p:cNvGrpSpPr/>
          <p:nvPr/>
        </p:nvGrpSpPr>
        <p:grpSpPr>
          <a:xfrm>
            <a:off x="7484165" y="4156778"/>
            <a:ext cx="2212493" cy="749998"/>
            <a:chOff x="7484165" y="1530979"/>
            <a:chExt cx="2212493" cy="74999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EAC4123-ECDD-3D2A-6984-4FAC22B92EDE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38" name="Can 37">
              <a:extLst>
                <a:ext uri="{FF2B5EF4-FFF2-40B4-BE49-F238E27FC236}">
                  <a16:creationId xmlns:a16="http://schemas.microsoft.com/office/drawing/2014/main" id="{4720E4A5-4DA0-EB12-7294-F994B6499E67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1245FD5-F42F-C894-28A9-A84BE3F74294}"/>
              </a:ext>
            </a:extLst>
          </p:cNvPr>
          <p:cNvGrpSpPr/>
          <p:nvPr/>
        </p:nvGrpSpPr>
        <p:grpSpPr>
          <a:xfrm>
            <a:off x="7484165" y="5620985"/>
            <a:ext cx="2212493" cy="749998"/>
            <a:chOff x="7484165" y="1530979"/>
            <a:chExt cx="2212493" cy="74999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0EED2A8-0280-2D52-7641-22FB7BE27D8A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41" name="Can 40">
              <a:extLst>
                <a:ext uri="{FF2B5EF4-FFF2-40B4-BE49-F238E27FC236}">
                  <a16:creationId xmlns:a16="http://schemas.microsoft.com/office/drawing/2014/main" id="{8B8107F8-1F3B-79A4-40F7-09AC7CD8E540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3" name="Picture 42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9144C807-CD9A-CBBE-40D6-86CB42837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006" y="4128357"/>
            <a:ext cx="4355453" cy="248378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234FEC1-1134-E533-F8C0-9441741D61F6}"/>
              </a:ext>
            </a:extLst>
          </p:cNvPr>
          <p:cNvSpPr txBox="1"/>
          <p:nvPr/>
        </p:nvSpPr>
        <p:spPr>
          <a:xfrm>
            <a:off x="8358509" y="505910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953826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358BBF-8C2C-8E38-DF6B-0E19F32C3B6D}"/>
              </a:ext>
            </a:extLst>
          </p:cNvPr>
          <p:cNvSpPr txBox="1"/>
          <p:nvPr/>
        </p:nvSpPr>
        <p:spPr>
          <a:xfrm>
            <a:off x="838200" y="1352481"/>
            <a:ext cx="8731878" cy="24852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  <a:buNone/>
            </a:pPr>
            <a:endParaRPr lang="en-US" b="1" dirty="0">
              <a:solidFill>
                <a:srgbClr val="D73A4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US" b="1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Hono } </a:t>
            </a:r>
            <a:r>
              <a:rPr lang="en-US" b="1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32F6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"https://</a:t>
            </a:r>
            <a:r>
              <a:rPr lang="en-US" b="1" dirty="0" err="1">
                <a:solidFill>
                  <a:srgbClr val="032F6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deno.land</a:t>
            </a:r>
            <a:r>
              <a:rPr lang="en-US" b="1" dirty="0">
                <a:solidFill>
                  <a:srgbClr val="032F6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/x/hono@v3.4.1/</a:t>
            </a:r>
            <a:r>
              <a:rPr lang="en-US" b="1" dirty="0" err="1">
                <a:solidFill>
                  <a:srgbClr val="032F6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mod.ts</a:t>
            </a:r>
            <a:r>
              <a:rPr lang="en-US" b="1" dirty="0">
                <a:solidFill>
                  <a:srgbClr val="032F6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ts val="1500"/>
              </a:lnSpc>
              <a:buNone/>
            </a:pPr>
            <a:b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5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b="1" dirty="0">
                <a:solidFill>
                  <a:srgbClr val="6F4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Hono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ts val="1500"/>
              </a:lnSpc>
              <a:buNone/>
            </a:pPr>
            <a:b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</a:t>
            </a:r>
            <a:r>
              <a:rPr lang="en-US" b="1" dirty="0" err="1">
                <a:solidFill>
                  <a:srgbClr val="005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32F6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"/hello"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E362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solidFill>
                  <a:srgbClr val="D73A4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5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{answer: </a:t>
            </a:r>
            <a:r>
              <a:rPr lang="en-US" b="1" dirty="0">
                <a:solidFill>
                  <a:srgbClr val="032F6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'world'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</a:t>
            </a:r>
            <a:r>
              <a:rPr lang="en-US" b="1" dirty="0" err="1">
                <a:solidFill>
                  <a:srgbClr val="6F4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(result);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>
              <a:lnSpc>
                <a:spcPts val="1500"/>
              </a:lnSpc>
            </a:pPr>
            <a:b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Deno.</a:t>
            </a:r>
            <a:r>
              <a:rPr lang="en-US" b="1" dirty="0" err="1">
                <a:solidFill>
                  <a:srgbClr val="6F4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app.fetch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E3128E-5BBD-21E9-91C9-625E2B8F4E8C}"/>
              </a:ext>
            </a:extLst>
          </p:cNvPr>
          <p:cNvSpPr txBox="1"/>
          <p:nvPr/>
        </p:nvSpPr>
        <p:spPr>
          <a:xfrm>
            <a:off x="2238633" y="4852936"/>
            <a:ext cx="3906839" cy="107529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https://hono.pg4e.com/hello</a:t>
            </a:r>
          </a:p>
          <a:p>
            <a:pPr>
              <a:lnSpc>
                <a:spcPts val="1500"/>
              </a:lnSpc>
              <a:buNone/>
            </a:pPr>
            <a:endParaRPr lang="en-US" b="1" dirty="0">
              <a:solidFill>
                <a:srgbClr val="D73A4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answer":"world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"}</a:t>
            </a:r>
          </a:p>
          <a:p>
            <a:pPr>
              <a:lnSpc>
                <a:spcPts val="1500"/>
              </a:lnSpc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298A46A-E75B-16C8-1E09-2AE52E527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Simple </a:t>
            </a:r>
            <a:r>
              <a:rPr lang="en-US" dirty="0" err="1"/>
              <a:t>Deno+Hono</a:t>
            </a:r>
            <a:r>
              <a:rPr lang="en-US" dirty="0"/>
              <a:t> Web Server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1693FB4-D364-9699-0BCF-93F1F2988660}"/>
              </a:ext>
            </a:extLst>
          </p:cNvPr>
          <p:cNvGrpSpPr/>
          <p:nvPr/>
        </p:nvGrpSpPr>
        <p:grpSpPr>
          <a:xfrm>
            <a:off x="9405383" y="4048865"/>
            <a:ext cx="2212493" cy="749998"/>
            <a:chOff x="7484165" y="1530979"/>
            <a:chExt cx="2212493" cy="74999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7502C69-DACD-5660-A51D-1D5A87F2119E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</p:txBody>
        </p:sp>
        <p:sp>
          <p:nvSpPr>
            <p:cNvPr id="9" name="Can 8">
              <a:extLst>
                <a:ext uri="{FF2B5EF4-FFF2-40B4-BE49-F238E27FC236}">
                  <a16:creationId xmlns:a16="http://schemas.microsoft.com/office/drawing/2014/main" id="{2251846D-FDC1-69F0-B0CA-59A14E8C98AE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4F4C38A-7A6C-06F8-4236-C6194783DFA1}"/>
              </a:ext>
            </a:extLst>
          </p:cNvPr>
          <p:cNvGrpSpPr/>
          <p:nvPr/>
        </p:nvGrpSpPr>
        <p:grpSpPr>
          <a:xfrm>
            <a:off x="9405384" y="4816738"/>
            <a:ext cx="2212493" cy="749998"/>
            <a:chOff x="7484165" y="1530979"/>
            <a:chExt cx="2212493" cy="74999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6F021F3-459C-FD04-6C00-F8202CB8CA90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</p:txBody>
        </p:sp>
        <p:sp>
          <p:nvSpPr>
            <p:cNvPr id="12" name="Can 11">
              <a:extLst>
                <a:ext uri="{FF2B5EF4-FFF2-40B4-BE49-F238E27FC236}">
                  <a16:creationId xmlns:a16="http://schemas.microsoft.com/office/drawing/2014/main" id="{A0C761C1-FF2A-322F-10A6-C8DA9033F1BD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19A2A-DC2A-563D-7389-C7B1F231179B}"/>
              </a:ext>
            </a:extLst>
          </p:cNvPr>
          <p:cNvGrpSpPr/>
          <p:nvPr/>
        </p:nvGrpSpPr>
        <p:grpSpPr>
          <a:xfrm>
            <a:off x="9405383" y="5553231"/>
            <a:ext cx="2212493" cy="749998"/>
            <a:chOff x="7484165" y="1530979"/>
            <a:chExt cx="2212493" cy="74999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ED42264-62C4-06A4-B195-ABD0612BCAD2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</p:txBody>
        </p:sp>
        <p:sp>
          <p:nvSpPr>
            <p:cNvPr id="15" name="Can 14">
              <a:extLst>
                <a:ext uri="{FF2B5EF4-FFF2-40B4-BE49-F238E27FC236}">
                  <a16:creationId xmlns:a16="http://schemas.microsoft.com/office/drawing/2014/main" id="{7E612943-3FBA-09A0-3D01-54DBC590095F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Down Arrow 16">
            <a:extLst>
              <a:ext uri="{FF2B5EF4-FFF2-40B4-BE49-F238E27FC236}">
                <a16:creationId xmlns:a16="http://schemas.microsoft.com/office/drawing/2014/main" id="{85460328-8273-C1E2-A7D5-E3675B0DA4B2}"/>
              </a:ext>
            </a:extLst>
          </p:cNvPr>
          <p:cNvSpPr/>
          <p:nvPr/>
        </p:nvSpPr>
        <p:spPr>
          <a:xfrm rot="18202684">
            <a:off x="7853940" y="2798540"/>
            <a:ext cx="693861" cy="201860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A643DD-BB80-A6D2-C48D-3F7862A8A63C}"/>
              </a:ext>
            </a:extLst>
          </p:cNvPr>
          <p:cNvCxnSpPr>
            <a:stCxn id="5" idx="3"/>
            <a:endCxn id="11" idx="1"/>
          </p:cNvCxnSpPr>
          <p:nvPr/>
        </p:nvCxnSpPr>
        <p:spPr>
          <a:xfrm flipV="1">
            <a:off x="6145472" y="5191737"/>
            <a:ext cx="3259912" cy="198846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3048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0A821-1285-FCC3-F342-A4414E736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kvadmin.py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F75522-2AA8-9825-CF55-BC56C4B1D07B}"/>
              </a:ext>
            </a:extLst>
          </p:cNvPr>
          <p:cNvSpPr txBox="1"/>
          <p:nvPr/>
        </p:nvSpPr>
        <p:spPr>
          <a:xfrm>
            <a:off x="1365813" y="1307939"/>
            <a:ext cx="969688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{"author": "Bill", "title": "Hamlet",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"42", "lang": "ang"}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{"author": "Katie", "title": "Wizards",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"6848", "lang":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/books/Hamlet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(finish with a blank line: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{"author": "Bill", "title": "Hamlet", "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"42", "lang": "ang"}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https://kv-admin-api.pg4e.com/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/set/books/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Hamlet?token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=123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"ok": true,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versionstamp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"0100000003612c600000"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758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AD0E6-B71B-EF36-84EC-3F5AEAD2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Evolving Distributed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CBCE7-EFE6-BC71-AD7E-5D7DECD45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serve static assets from one server in Ohio in the USA?</a:t>
            </a:r>
          </a:p>
          <a:p>
            <a:pPr lvl="1"/>
            <a:r>
              <a:rPr lang="en-US" dirty="0"/>
              <a:t>Slow and bandwidth is expensive</a:t>
            </a:r>
          </a:p>
          <a:p>
            <a:r>
              <a:rPr lang="en-US" dirty="0"/>
              <a:t>Edge caching of static assets</a:t>
            </a:r>
          </a:p>
          <a:p>
            <a:pPr lvl="1"/>
            <a:r>
              <a:rPr lang="en-US" dirty="0"/>
              <a:t>Akami (1998), Amazon CloudFront (2010), </a:t>
            </a:r>
            <a:r>
              <a:rPr lang="en-US" dirty="0" err="1"/>
              <a:t>CloudFlare</a:t>
            </a:r>
            <a:r>
              <a:rPr lang="en-US" dirty="0"/>
              <a:t> (2010), Fastly(2011), Netlify(2014)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4316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7C67B-41E9-4D91-78B9-859BDDB4C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16309-7CFD-2C03-516D-F27186B85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kvadmin.py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0D37A1-91B2-B60C-DF1A-F9FA2C5872D3}"/>
              </a:ext>
            </a:extLst>
          </p:cNvPr>
          <p:cNvSpPr txBox="1"/>
          <p:nvPr/>
        </p:nvSpPr>
        <p:spPr>
          <a:xfrm>
            <a:off x="1365813" y="1307939"/>
            <a:ext cx="831830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/books/Hamlet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https://kv-admin-api.pg4e.com/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/get/books/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Hamlet?token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=123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"key": [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"books",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"Hamlet"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"value":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"author": "Bill",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"title": "Hamlet",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"42",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"lang": "ang"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versionstamp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"0100000003612c600000"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5519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3CC4E9-D367-4141-EBAA-BF1171418317}"/>
              </a:ext>
            </a:extLst>
          </p:cNvPr>
          <p:cNvSpPr txBox="1"/>
          <p:nvPr/>
        </p:nvSpPr>
        <p:spPr>
          <a:xfrm>
            <a:off x="1022473" y="1128862"/>
            <a:ext cx="859401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/books/Hamlet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https://kv-admin-api.pg4e.com/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/books/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Hamlet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?token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=123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(pieces) == 2 and pieces[0] == '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 secrets['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'] + '/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+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pieces[1]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'?token=' + secrets['token'] 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urllib.request.urlopen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timeout=30) as response: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text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response.read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().decode('utf-8')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status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response.status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print(status)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try: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data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json.loads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(text)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pretty_json_string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json.dumps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(data, indent=4)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print(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pretty_json_string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except Exception as e: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print(text)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1C995D-5902-7033-42C2-8CC7D6241627}"/>
              </a:ext>
            </a:extLst>
          </p:cNvPr>
          <p:cNvSpPr txBox="1"/>
          <p:nvPr/>
        </p:nvSpPr>
        <p:spPr>
          <a:xfrm>
            <a:off x="7466797" y="359162"/>
            <a:ext cx="4112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https://www.pg4e.com/code/</a:t>
            </a:r>
            <a:r>
              <a:rPr lang="en-US" dirty="0" err="1"/>
              <a:t>kvadmin.py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1586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8A6D5-F578-F8DC-0241-761D8354FA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3B0009-524D-8CDA-46DB-BBA7C558F982}"/>
              </a:ext>
            </a:extLst>
          </p:cNvPr>
          <p:cNvSpPr txBox="1"/>
          <p:nvPr/>
        </p:nvSpPr>
        <p:spPr>
          <a:xfrm>
            <a:off x="945470" y="1282866"/>
            <a:ext cx="969688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{ Hono } from "https://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deno.land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/x/hono@v3.4.1/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mod.ts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 app = new Hono();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await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Deno.openKv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Get a record by key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https://kv-admin-api.pg4e.com/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/books/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Hamlet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?key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=42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/: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{.*}", async (c) =&gt;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checkToken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const key =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c.req.param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("key");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const result = await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kv.</a:t>
            </a: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key.split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('/')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  #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['books', 'Hamlet']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c.json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(result);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...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Deno.serve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app.fetch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529DD5-776D-DCD6-E6B4-FE0078997F71}"/>
              </a:ext>
            </a:extLst>
          </p:cNvPr>
          <p:cNvSpPr txBox="1"/>
          <p:nvPr/>
        </p:nvSpPr>
        <p:spPr>
          <a:xfrm>
            <a:off x="7380171" y="312155"/>
            <a:ext cx="43113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</a:t>
            </a:r>
            <a:r>
              <a:rPr lang="en-US" dirty="0" err="1"/>
              <a:t>deno</a:t>
            </a:r>
            <a:r>
              <a:rPr lang="en-US" dirty="0"/>
              <a:t>-</a:t>
            </a:r>
            <a:r>
              <a:rPr lang="en-US" dirty="0" err="1"/>
              <a:t>kv</a:t>
            </a:r>
            <a:r>
              <a:rPr lang="en-US" dirty="0"/>
              <a:t>-admin</a:t>
            </a:r>
          </a:p>
        </p:txBody>
      </p:sp>
    </p:spTree>
    <p:extLst>
      <p:ext uri="{BB962C8B-B14F-4D97-AF65-F5344CB8AC3E}">
        <p14:creationId xmlns:p14="http://schemas.microsoft.com/office/powerpoint/2010/main" val="21018377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97CB8-B106-C488-90F9-41D30A6ED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23A58-B536-EB9C-3F83-83FC46CBF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kvadmin.py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E53B31-1C6A-56E2-A034-542C7C85DDA6}"/>
              </a:ext>
            </a:extLst>
          </p:cNvPr>
          <p:cNvSpPr txBox="1"/>
          <p:nvPr/>
        </p:nvSpPr>
        <p:spPr>
          <a:xfrm>
            <a:off x="1365813" y="1307939"/>
            <a:ext cx="6356227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 /books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https://kv-admin-api.pg4e.com/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/list/books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"records": [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"key": [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"books",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"Hamlet"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],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"value":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"author": "Bill",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"title": "Hamlet",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"42",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"lang": "ang"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versionstamp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"0100000003612c600000"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"cursor": ""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78051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F2DD3-200D-704C-1389-99C7517AB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9E7E2-4B3E-C9EE-31B0-52F847817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kvadmin.py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A62B8D-DDE6-168C-71C5-CC463E9CAEE8}"/>
              </a:ext>
            </a:extLst>
          </p:cNvPr>
          <p:cNvSpPr txBox="1"/>
          <p:nvPr/>
        </p:nvSpPr>
        <p:spPr>
          <a:xfrm>
            <a:off x="1365813" y="1307939"/>
            <a:ext cx="707757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/books/Hamlet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https://kv-admin-api.pg4e.com/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/delete/books/Bill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Status: 200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 /books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https://kv-admin-api.pg4e.com/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/list/books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"records": [],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"cursor": ""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quit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8460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01F0C-A199-F8D6-D599-6F38B8D1A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55D6E-CCEF-7837-09E2-D416AE5E7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will explore all four CRUD use cases in client and server code in the walk though…</a:t>
            </a:r>
          </a:p>
        </p:txBody>
      </p:sp>
    </p:spTree>
    <p:extLst>
      <p:ext uri="{BB962C8B-B14F-4D97-AF65-F5344CB8AC3E}">
        <p14:creationId xmlns:p14="http://schemas.microsoft.com/office/powerpoint/2010/main" val="16011366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7D1FCB-4F9D-2DB5-367D-6D34D22FF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13A7CE-77FD-FDCC-6040-51DE00BBB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 Design in Deno KV</a:t>
            </a:r>
            <a:br>
              <a:rPr lang="en-US" dirty="0"/>
            </a:br>
            <a:br>
              <a:rPr lang="en-US" dirty="0"/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docs.deno.com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/deploy/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/manual/operations/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154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5AC66-C14E-E34C-5558-9CCA1E42A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A53470F-AC60-A76F-5936-C2CC234D4B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113776"/>
              </p:ext>
            </p:extLst>
          </p:nvPr>
        </p:nvGraphicFramePr>
        <p:xfrm>
          <a:off x="3507542" y="1463728"/>
          <a:ext cx="5539983" cy="4738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Author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Fernando Tardio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Raspberry PI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9781624311390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Kristen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Fontichiaro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Where Wizards Stay Up Late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0684812010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Katy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Hafner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Innovators Dilemma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0066620694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Clayton Christensen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Unlocking the Clubhouse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0262133989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Ann Margolis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Mindshift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9781101982853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Barbara Oakley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for Everybody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9781530051120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per tutti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1730907164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Vittore Zen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Weaving the Web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00625187X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Tim Berners-Lee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7A7E00D8-E465-2330-1758-63C2C3E95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book data to model</a:t>
            </a:r>
          </a:p>
        </p:txBody>
      </p:sp>
    </p:spTree>
    <p:extLst>
      <p:ext uri="{BB962C8B-B14F-4D97-AF65-F5344CB8AC3E}">
        <p14:creationId xmlns:p14="http://schemas.microsoft.com/office/powerpoint/2010/main" val="15959372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2C9C64-2226-F5B4-AB34-310E448CC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8ED1CD-3601-4606-B725-F719A894D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KV Overview (Review)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7F5F5-E862-A652-66B5-647578C24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Stores </a:t>
            </a:r>
            <a:r>
              <a:rPr lang="en-US" dirty="0" err="1"/>
              <a:t>Schemaless</a:t>
            </a:r>
            <a:r>
              <a:rPr lang="en-US" dirty="0"/>
              <a:t> JSON documents</a:t>
            </a:r>
          </a:p>
          <a:p>
            <a:r>
              <a:rPr lang="en-US" dirty="0"/>
              <a:t>No explicit tables</a:t>
            </a:r>
          </a:p>
          <a:p>
            <a:r>
              <a:rPr lang="en-US" dirty="0"/>
              <a:t>Keys </a:t>
            </a:r>
          </a:p>
          <a:p>
            <a:pPr lvl="1"/>
            <a:r>
              <a:rPr lang="en-US" dirty="0"/>
              <a:t>Hierarchical logical key</a:t>
            </a:r>
          </a:p>
          <a:p>
            <a:pPr lvl="1"/>
            <a:r>
              <a:rPr lang="en-US" dirty="0"/>
              <a:t>No Integer, </a:t>
            </a:r>
            <a:r>
              <a:rPr lang="en-US" dirty="0" err="1"/>
              <a:t>Guid</a:t>
            </a:r>
            <a:r>
              <a:rPr lang="en-US" dirty="0"/>
              <a:t>, or SERIAL primary keys</a:t>
            </a:r>
          </a:p>
          <a:p>
            <a:pPr lvl="1"/>
            <a:r>
              <a:rPr lang="en-US" dirty="0"/>
              <a:t>Logical keys are JavaScript Arrays</a:t>
            </a:r>
          </a:p>
          <a:p>
            <a:pPr lvl="1"/>
            <a:r>
              <a:rPr lang="en-US" dirty="0"/>
              <a:t>Data can be stored (set) or retrieved (get) by key</a:t>
            </a:r>
          </a:p>
          <a:p>
            <a:pPr lvl="1"/>
            <a:r>
              <a:rPr lang="en-US" dirty="0"/>
              <a:t>Data can be scanned by key prefix (list)</a:t>
            </a:r>
          </a:p>
          <a:p>
            <a:pPr lvl="1"/>
            <a:r>
              <a:rPr lang="en-US" dirty="0"/>
              <a:t>Only order is logical key order</a:t>
            </a:r>
          </a:p>
          <a:p>
            <a:r>
              <a:rPr lang="en-US" dirty="0"/>
              <a:t>Similar to a PostgreSQL B-Tree index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1791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9DA25-2FE0-2C28-7933-90F50CBFC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Keys are Arrays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361768-309C-FD5A-E39B-4560B3CDAB19}"/>
              </a:ext>
            </a:extLst>
          </p:cNvPr>
          <p:cNvSpPr txBox="1"/>
          <p:nvPr/>
        </p:nvSpPr>
        <p:spPr>
          <a:xfrm>
            <a:off x="1791101" y="1448733"/>
            <a:ext cx="8318303" cy="43454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await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Deno.openKv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ts val="1500"/>
              </a:lnSpc>
              <a:buNone/>
            </a:pP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prefs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username: "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theme: "dark",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language: "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-US",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lnSpc>
                <a:spcPts val="1500"/>
              </a:lnSpc>
              <a:buNone/>
            </a:pP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result = await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kv.set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["preferences", "</a:t>
            </a:r>
            <a:r>
              <a:rPr lang="en-US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</a:t>
            </a:r>
            <a:r>
              <a:rPr lang="en-US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prefs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ts val="1500"/>
              </a:lnSpc>
              <a:buNone/>
            </a:pP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entry = await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kv.get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["preferences", "</a:t>
            </a:r>
            <a:r>
              <a:rPr lang="en-US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</a:t>
            </a:r>
            <a:r>
              <a:rPr lang="en-US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entry.key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entry.value.theme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ts val="1500"/>
              </a:lnSpc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entries =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kv.list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 prefix: </a:t>
            </a:r>
            <a:r>
              <a:rPr lang="en-US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["preferences"]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});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await (const entry of entries) {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entry.key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entry.value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.language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ts val="1500"/>
              </a:lnSpc>
              <a:buNone/>
            </a:pP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await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kv.delete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["preferences", "</a:t>
            </a:r>
            <a:r>
              <a:rPr lang="en-US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</a:t>
            </a:r>
            <a:r>
              <a:rPr lang="en-US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ts val="1500"/>
              </a:lnSpc>
              <a:buNone/>
            </a:pP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0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DBC85-4E3E-9C23-F837-B109B3DCE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CloudFlare</a:t>
            </a:r>
            <a:r>
              <a:rPr lang="en-US" dirty="0"/>
              <a:t> is great for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5F173-3D7B-4838-284C-1793BC8C6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Free</a:t>
            </a:r>
            <a:r>
              <a:rPr lang="en-US" dirty="0"/>
              <a:t> / Inexpensive edge caching / serving of static assets</a:t>
            </a:r>
          </a:p>
          <a:p>
            <a:r>
              <a:rPr lang="en-US" dirty="0"/>
              <a:t>No cost Distributed Denial of Service (DDOS) protection</a:t>
            </a:r>
          </a:p>
          <a:p>
            <a:r>
              <a:rPr lang="en-US" dirty="0"/>
              <a:t>The actual www.pg4e.com application runs on one EC2 server in Amazon backed by an Amazon Auto-scale MySQL Aurora Database</a:t>
            </a:r>
          </a:p>
          <a:p>
            <a:r>
              <a:rPr lang="en-US" dirty="0"/>
              <a:t>The PG4E server </a:t>
            </a:r>
            <a:r>
              <a:rPr lang="en-US" i="1" dirty="0"/>
              <a:t>only</a:t>
            </a:r>
            <a:r>
              <a:rPr lang="en-US" dirty="0"/>
              <a:t> accepts network connections from </a:t>
            </a:r>
            <a:r>
              <a:rPr lang="en-US" dirty="0" err="1"/>
              <a:t>CloudFlare</a:t>
            </a:r>
            <a:r>
              <a:rPr lang="en-US" dirty="0"/>
              <a:t> servers </a:t>
            </a:r>
          </a:p>
        </p:txBody>
      </p:sp>
    </p:spTree>
    <p:extLst>
      <p:ext uri="{BB962C8B-B14F-4D97-AF65-F5344CB8AC3E}">
        <p14:creationId xmlns:p14="http://schemas.microsoft.com/office/powerpoint/2010/main" val="19599794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CE5EE-AB6F-0B91-7FD0-202473A6B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0EA06-47F4-A1ED-14E4-C4533269B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Sorted Dictionaries (if only)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7A1C5C-C4DC-8121-91B9-975500FE653B}"/>
              </a:ext>
            </a:extLst>
          </p:cNvPr>
          <p:cNvSpPr txBox="1"/>
          <p:nvPr/>
        </p:nvSpPr>
        <p:spPr>
          <a:xfrm>
            <a:off x="936575" y="1361096"/>
            <a:ext cx="1031885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'Wizards up Late')] =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'Katie Hafner')] =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'Python')] =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'Charles Severance')] =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'Raspberry PI')] =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'Kristen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Fontichairo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')] =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'Wisdom of Crowds')] =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'James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Surowiecki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')] =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'Mindshift')] =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'Barb Oakley')] =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'Python per tutti')] =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'Vittori Zen')] =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'Charles Severance')] =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'Networking Intro')] =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key in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print(key, '=&gt;',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[key])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Sorted – At the moment of printing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key in sorted(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print(key, '=&gt;',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[key])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FE9860-0DD7-59D1-97FA-96FCE5BF67F1}"/>
              </a:ext>
            </a:extLst>
          </p:cNvPr>
          <p:cNvSpPr txBox="1"/>
          <p:nvPr/>
        </p:nvSpPr>
        <p:spPr>
          <a:xfrm>
            <a:off x="6521387" y="5312238"/>
            <a:ext cx="483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https://www.py4e.com/code/</a:t>
            </a:r>
            <a:r>
              <a:rPr lang="en-US" dirty="0" err="1"/>
              <a:t>deno_in_python.py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0850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25516F-5096-04F4-75D5-4FDADD4B2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73DE6-B00C-726F-75E5-060E2920F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Sorted Dictionaries (if only)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58A00B-FC9E-4BE7-F393-48091BDE2E32}"/>
              </a:ext>
            </a:extLst>
          </p:cNvPr>
          <p:cNvSpPr txBox="1"/>
          <p:nvPr/>
        </p:nvSpPr>
        <p:spPr>
          <a:xfrm>
            <a:off x="961514" y="1184978"/>
            <a:ext cx="985398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'Barb Oakley')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'Charles Severance')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'James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Surowiecki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'Katie Hafner')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'Kristen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Fontichairo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'Vittori Zen')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'Mindshift')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'Networking Intro')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'Python') =&gt;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'Python per tutti')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'Raspberry PI')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'Wisdom of Crowds')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'Wizards up Late')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D1DC89-AD9F-02AE-A2A0-4FA8134BE1A2}"/>
              </a:ext>
            </a:extLst>
          </p:cNvPr>
          <p:cNvSpPr txBox="1"/>
          <p:nvPr/>
        </p:nvSpPr>
        <p:spPr>
          <a:xfrm>
            <a:off x="961514" y="3925474"/>
            <a:ext cx="9761005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/authors/Barb Oakley          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/authors/Charles Severance    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/authors/James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Surowiecki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/authors/Katie Hafner         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/authors/Kristen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Fontichairo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/authors/Vittori Zen          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/books/Mindshift              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/books/Networking Intro       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/books/Python                  =&gt;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/books/Python per tutti       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/books/Raspberry PI           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/books/Wisdom of Crowds       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/books/Wizards up Late        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</p:txBody>
      </p:sp>
    </p:spTree>
    <p:extLst>
      <p:ext uri="{BB962C8B-B14F-4D97-AF65-F5344CB8AC3E}">
        <p14:creationId xmlns:p14="http://schemas.microsoft.com/office/powerpoint/2010/main" val="38070733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3A2F5-127E-8854-7F25-DF526FD4B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B2451C4-9F4B-68A2-8A9C-9AC2EFE9CE34}"/>
              </a:ext>
            </a:extLst>
          </p:cNvPr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>
            <a:extLst>
              <a:ext uri="{FF2B5EF4-FFF2-40B4-BE49-F238E27FC236}">
                <a16:creationId xmlns:a16="http://schemas.microsoft.com/office/drawing/2014/main" id="{208C6444-4672-0C4A-2D21-420EC87D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8215" y="775726"/>
            <a:ext cx="323168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 classic SQL Model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1C3D0FE-62B0-716D-7513-3187734B41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822318"/>
              </p:ext>
            </p:extLst>
          </p:nvPr>
        </p:nvGraphicFramePr>
        <p:xfrm>
          <a:off x="1617042" y="445054"/>
          <a:ext cx="5539983" cy="2368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Author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Fernando Tardio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Mindshift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9781101982853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Barbara Oakley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for Everybody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9781530051120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per tutti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1730907164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Vittore Zen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D779226-D8EB-9397-92C4-3E67A6C42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206537"/>
              </p:ext>
            </p:extLst>
          </p:nvPr>
        </p:nvGraphicFramePr>
        <p:xfrm>
          <a:off x="4387033" y="3641617"/>
          <a:ext cx="3057529" cy="2368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Mindshift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9781101982853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for Everybody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9781530051120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per tutti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1730907164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8B82753-842E-ACE1-54F2-B692D9777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065030"/>
              </p:ext>
            </p:extLst>
          </p:nvPr>
        </p:nvGraphicFramePr>
        <p:xfrm>
          <a:off x="1180203" y="3678916"/>
          <a:ext cx="1241227" cy="1579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it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528BB55-F713-DACE-BF0D-294934705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704713"/>
              </p:ext>
            </p:extLst>
          </p:nvPr>
        </p:nvGraphicFramePr>
        <p:xfrm>
          <a:off x="9367840" y="3641617"/>
          <a:ext cx="1241227" cy="1973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Author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Fernando Tardio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Barbara Oakley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Vittore Zen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F88222-48FD-CFEC-C2C8-C95717C2549E}"/>
              </a:ext>
            </a:extLst>
          </p:cNvPr>
          <p:cNvCxnSpPr>
            <a:cxnSpLocks/>
          </p:cNvCxnSpPr>
          <p:nvPr/>
        </p:nvCxnSpPr>
        <p:spPr>
          <a:xfrm flipV="1">
            <a:off x="1781908" y="4220308"/>
            <a:ext cx="2605125" cy="115949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C736BE-86EF-139B-7616-4E63EDF7C968}"/>
              </a:ext>
            </a:extLst>
          </p:cNvPr>
          <p:cNvCxnSpPr>
            <a:cxnSpLocks/>
          </p:cNvCxnSpPr>
          <p:nvPr/>
        </p:nvCxnSpPr>
        <p:spPr>
          <a:xfrm flipV="1">
            <a:off x="1781908" y="4595446"/>
            <a:ext cx="2605125" cy="105142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A39F0F-8084-7DA4-7A06-60C316437B3C}"/>
              </a:ext>
            </a:extLst>
          </p:cNvPr>
          <p:cNvCxnSpPr>
            <a:cxnSpLocks/>
          </p:cNvCxnSpPr>
          <p:nvPr/>
        </p:nvCxnSpPr>
        <p:spPr>
          <a:xfrm>
            <a:off x="1781908" y="5050633"/>
            <a:ext cx="2605125" cy="787158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899ABDD-8BEC-84B9-C5A7-6686571BF5FF}"/>
              </a:ext>
            </a:extLst>
          </p:cNvPr>
          <p:cNvCxnSpPr>
            <a:cxnSpLocks/>
          </p:cNvCxnSpPr>
          <p:nvPr/>
        </p:nvCxnSpPr>
        <p:spPr>
          <a:xfrm>
            <a:off x="1781908" y="4336257"/>
            <a:ext cx="2575187" cy="714376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D5D3DF-2FCE-7F8A-53F2-87AE9E7ED502}"/>
              </a:ext>
            </a:extLst>
          </p:cNvPr>
          <p:cNvCxnSpPr>
            <a:cxnSpLocks/>
          </p:cNvCxnSpPr>
          <p:nvPr/>
        </p:nvCxnSpPr>
        <p:spPr>
          <a:xfrm flipH="1">
            <a:off x="7444562" y="4220308"/>
            <a:ext cx="1923278" cy="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76BFD0C-6D59-0447-6104-09A394676A83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7444562" y="4595446"/>
            <a:ext cx="1923278" cy="32673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A72140-47B6-8357-05E4-04273570739F}"/>
              </a:ext>
            </a:extLst>
          </p:cNvPr>
          <p:cNvCxnSpPr>
            <a:cxnSpLocks/>
          </p:cNvCxnSpPr>
          <p:nvPr/>
        </p:nvCxnSpPr>
        <p:spPr>
          <a:xfrm flipH="1">
            <a:off x="7444562" y="5050633"/>
            <a:ext cx="1923278" cy="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A17A891-BDBA-A9D1-D25A-A2F7B82D7984}"/>
              </a:ext>
            </a:extLst>
          </p:cNvPr>
          <p:cNvSpPr txBox="1"/>
          <p:nvPr/>
        </p:nvSpPr>
        <p:spPr>
          <a:xfrm>
            <a:off x="4347415" y="6084284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672ECB-EFD8-9656-4D8C-F318F9AE11DA}"/>
              </a:ext>
            </a:extLst>
          </p:cNvPr>
          <p:cNvSpPr txBox="1"/>
          <p:nvPr/>
        </p:nvSpPr>
        <p:spPr>
          <a:xfrm>
            <a:off x="1481672" y="537407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324FAB-C75C-673A-7CD6-4454FAF45843}"/>
              </a:ext>
            </a:extLst>
          </p:cNvPr>
          <p:cNvSpPr txBox="1"/>
          <p:nvPr/>
        </p:nvSpPr>
        <p:spPr>
          <a:xfrm>
            <a:off x="9367840" y="581233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167B97-EC43-072C-F637-C0436B175A5B}"/>
              </a:ext>
            </a:extLst>
          </p:cNvPr>
          <p:cNvSpPr txBox="1"/>
          <p:nvPr/>
        </p:nvSpPr>
        <p:spPr>
          <a:xfrm>
            <a:off x="6799876" y="6114885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9B2366-C50B-C89D-3CEE-345847E53C25}"/>
              </a:ext>
            </a:extLst>
          </p:cNvPr>
          <p:cNvSpPr txBox="1"/>
          <p:nvPr/>
        </p:nvSpPr>
        <p:spPr>
          <a:xfrm>
            <a:off x="8254013" y="5837791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36509AA-44E2-9474-522A-A65FCD63F95B}"/>
              </a:ext>
            </a:extLst>
          </p:cNvPr>
          <p:cNvCxnSpPr>
            <a:cxnSpLocks/>
          </p:cNvCxnSpPr>
          <p:nvPr/>
        </p:nvCxnSpPr>
        <p:spPr>
          <a:xfrm>
            <a:off x="1781908" y="4336257"/>
            <a:ext cx="2605125" cy="1123108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5275D47-3366-04A2-F94C-B4D686011766}"/>
              </a:ext>
            </a:extLst>
          </p:cNvPr>
          <p:cNvCxnSpPr>
            <a:cxnSpLocks/>
          </p:cNvCxnSpPr>
          <p:nvPr/>
        </p:nvCxnSpPr>
        <p:spPr>
          <a:xfrm flipH="1">
            <a:off x="7444562" y="4220308"/>
            <a:ext cx="1923278" cy="1248151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AB64DB0-9EBF-5DB9-46D9-40A21C69E17E}"/>
              </a:ext>
            </a:extLst>
          </p:cNvPr>
          <p:cNvSpPr txBox="1"/>
          <p:nvPr/>
        </p:nvSpPr>
        <p:spPr>
          <a:xfrm>
            <a:off x="2954367" y="5738534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306870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4AAF7D-7CDE-F4AB-0397-4708CBB51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Translating to Deno KV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043E9-9D6B-A15C-5445-1F3216A19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Efficient / indexed SQL queries</a:t>
            </a:r>
          </a:p>
          <a:p>
            <a:pPr lvl="1"/>
            <a:r>
              <a:rPr lang="en-US" dirty="0"/>
              <a:t>Book by ISBN</a:t>
            </a:r>
          </a:p>
          <a:p>
            <a:pPr lvl="1"/>
            <a:r>
              <a:rPr lang="en-US" dirty="0"/>
              <a:t>All books in a language</a:t>
            </a:r>
          </a:p>
          <a:p>
            <a:pPr lvl="1"/>
            <a:r>
              <a:rPr lang="en-US" dirty="0"/>
              <a:t>All books by an author</a:t>
            </a:r>
          </a:p>
          <a:p>
            <a:pPr lvl="1"/>
            <a:r>
              <a:rPr lang="en-US" dirty="0"/>
              <a:t>With a secondary index, exact title matches could be fast too</a:t>
            </a:r>
          </a:p>
          <a:p>
            <a:r>
              <a:rPr lang="en-US" dirty="0"/>
              <a:t>In Deno</a:t>
            </a:r>
          </a:p>
          <a:p>
            <a:pPr lvl="1"/>
            <a:r>
              <a:rPr lang="en-US" dirty="0"/>
              <a:t>No foreign keys</a:t>
            </a:r>
          </a:p>
          <a:p>
            <a:pPr lvl="1"/>
            <a:r>
              <a:rPr lang="en-US" dirty="0"/>
              <a:t>No primary keys</a:t>
            </a:r>
          </a:p>
          <a:p>
            <a:pPr lvl="1"/>
            <a:r>
              <a:rPr lang="en-US" dirty="0"/>
              <a:t>No secondary indexes</a:t>
            </a:r>
          </a:p>
        </p:txBody>
      </p:sp>
    </p:spTree>
    <p:extLst>
      <p:ext uri="{BB962C8B-B14F-4D97-AF65-F5344CB8AC3E}">
        <p14:creationId xmlns:p14="http://schemas.microsoft.com/office/powerpoint/2010/main" val="25666996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F295A-7EFF-A7BC-0A91-541B96142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Secondary Indexes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53937-93C2-3DC5-8724-655CF0E13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698"/>
            <a:ext cx="10515600" cy="2702408"/>
          </a:xfrm>
        </p:spPr>
        <p:txBody>
          <a:bodyPr>
            <a:normAutofit/>
          </a:bodyPr>
          <a:lstStyle/>
          <a:p>
            <a:r>
              <a:rPr lang="en-US" sz="2800" dirty="0"/>
              <a:t>In Deno, for each query that we want to be efficient we use a different initial prefix</a:t>
            </a:r>
          </a:p>
          <a:p>
            <a:r>
              <a:rPr lang="en-US" sz="2800" dirty="0"/>
              <a:t>Let's assume that ISBN is the truly unique key, and secondary keys can have duplicates</a:t>
            </a:r>
          </a:p>
          <a:p>
            <a:r>
              <a:rPr lang="en-US" sz="2800" dirty="0"/>
              <a:t>We can create a "foreign logical key" by adding the unique logical key to all the secondary keys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560E0E-E2DE-F70F-EE19-64C3146ADC6F}"/>
              </a:ext>
            </a:extLst>
          </p:cNvPr>
          <p:cNvSpPr txBox="1"/>
          <p:nvPr/>
        </p:nvSpPr>
        <p:spPr>
          <a:xfrm>
            <a:off x="838200" y="4371254"/>
            <a:ext cx="109376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kv.set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(["books",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", "9781511654944"], content);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kv.set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(["books", "title", "Introduction to Networking", "9781511654944"], {});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kv.set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(["books", "author", "Charles Severance", "9781511654944"], {} );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kv.set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(["books", "language",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", "9781511654944", {});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kv.list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(["books", "author", "Charles Severance"]);</a:t>
            </a:r>
          </a:p>
        </p:txBody>
      </p:sp>
    </p:spTree>
    <p:extLst>
      <p:ext uri="{BB962C8B-B14F-4D97-AF65-F5344CB8AC3E}">
        <p14:creationId xmlns:p14="http://schemas.microsoft.com/office/powerpoint/2010/main" val="30195856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CE8F1-F883-777B-7F48-2E7C5D50F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C3CF-9523-0748-BC62-DE503CB0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dirty="0" err="1"/>
              <a:t>kvadmin.py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2F6B9-132B-8FA5-B17C-C4966FAC7FED}"/>
              </a:ext>
            </a:extLst>
          </p:cNvPr>
          <p:cNvSpPr txBox="1"/>
          <p:nvPr/>
        </p:nvSpPr>
        <p:spPr>
          <a:xfrm>
            <a:off x="1643169" y="1308117"/>
            <a:ext cx="8207696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/books/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/9781511654944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{"author": "Chuck", "title": "Net",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"8151", "lang":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/books/title/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Introduction_to_Networking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/9781511654944 {}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/books/author/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Charles_Severance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/9781511654944 {}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/books/language/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/9781511654944 {}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 /books/author/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Charles_Severance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"key": [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"books",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"author",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Charles_Severance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"9781511654944"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"value": {},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versionstamp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"0100000003d153510000"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651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531C74-D49A-541D-C017-1779E45E4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0A0CE-1FE9-818B-4B31-0574B0626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will explore all of CRUD client and server code in the walk though…</a:t>
            </a:r>
          </a:p>
        </p:txBody>
      </p:sp>
    </p:spTree>
    <p:extLst>
      <p:ext uri="{BB962C8B-B14F-4D97-AF65-F5344CB8AC3E}">
        <p14:creationId xmlns:p14="http://schemas.microsoft.com/office/powerpoint/2010/main" val="23124110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986697" y="458272"/>
            <a:ext cx="3504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CC66"/>
                </a:solidFill>
              </a:rPr>
              <a:t>Acknowledgements / Contributions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2924" y="1100138"/>
            <a:ext cx="548640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These slides are Copyright 2025-  Charles R. Severance (</a:t>
            </a:r>
            <a:r>
              <a:rPr lang="en-US" sz="1400" dirty="0" err="1">
                <a:solidFill>
                  <a:schemeClr val="bg1"/>
                </a:solidFill>
              </a:rPr>
              <a:t>www.dr-chuck.com</a:t>
            </a:r>
            <a:r>
              <a:rPr lang="en-US" sz="1400" dirty="0">
                <a:solidFill>
                  <a:schemeClr val="bg1"/>
                </a:solidFill>
              </a:rPr>
              <a:t>) as part of www.pg4e.com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Initial Development: Charles R. Severance, University of Michigan School of Information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67449" y="1100137"/>
            <a:ext cx="548640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CC66"/>
                </a:solidFill>
              </a:rPr>
              <a:t>Continue new Contributors and Translators here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015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C6F73-43F7-15FC-67A3-C1E89FAF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My Current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63B251-51E7-0B9C-9FBE-DA30E0D04C5B}"/>
              </a:ext>
            </a:extLst>
          </p:cNvPr>
          <p:cNvSpPr/>
          <p:nvPr/>
        </p:nvSpPr>
        <p:spPr>
          <a:xfrm>
            <a:off x="7359806" y="1551132"/>
            <a:ext cx="1355767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EC2</a:t>
            </a:r>
          </a:p>
          <a:p>
            <a:pPr algn="ctr"/>
            <a:r>
              <a:rPr lang="en-US" dirty="0"/>
              <a:t>Linux</a:t>
            </a:r>
          </a:p>
          <a:p>
            <a:pPr algn="ctr"/>
            <a:r>
              <a:rPr lang="en-US" dirty="0"/>
              <a:t>PHP</a:t>
            </a:r>
          </a:p>
          <a:p>
            <a:pPr algn="ctr"/>
            <a:r>
              <a:rPr lang="en-US" dirty="0"/>
              <a:t>Ohio, USA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504572-92F5-6CF5-51DC-C2F4BB209E2D}"/>
              </a:ext>
            </a:extLst>
          </p:cNvPr>
          <p:cNvSpPr/>
          <p:nvPr/>
        </p:nvSpPr>
        <p:spPr>
          <a:xfrm>
            <a:off x="9342053" y="1551132"/>
            <a:ext cx="1355766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Aurora</a:t>
            </a:r>
          </a:p>
          <a:p>
            <a:pPr algn="ctr"/>
            <a:r>
              <a:rPr lang="en-US" dirty="0"/>
              <a:t>MySQL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F181E8-5E21-0C17-564B-882E2E540B78}"/>
              </a:ext>
            </a:extLst>
          </p:cNvPr>
          <p:cNvSpPr/>
          <p:nvPr/>
        </p:nvSpPr>
        <p:spPr>
          <a:xfrm>
            <a:off x="6038448" y="1551132"/>
            <a:ext cx="1321359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Security Group</a:t>
            </a:r>
          </a:p>
          <a:p>
            <a:pPr algn="ctr"/>
            <a:endParaRPr lang="en-US" dirty="0"/>
          </a:p>
        </p:txBody>
      </p:sp>
      <p:pic>
        <p:nvPicPr>
          <p:cNvPr id="11" name="Picture 10" descr="A screenshot of a website&#10;&#10;AI-generated content may be incorrect.">
            <a:extLst>
              <a:ext uri="{FF2B5EF4-FFF2-40B4-BE49-F238E27FC236}">
                <a16:creationId xmlns:a16="http://schemas.microsoft.com/office/drawing/2014/main" id="{2763DCB9-48A9-1ADA-CC38-7BE9556E5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11144"/>
            <a:ext cx="1951260" cy="1032390"/>
          </a:xfrm>
          <a:prstGeom prst="rect">
            <a:avLst/>
          </a:prstGeom>
          <a:ln w="38100">
            <a:solidFill>
              <a:schemeClr val="accent1">
                <a:shade val="15000"/>
              </a:schemeClr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223E4D-930D-0399-4451-255DD42DB980}"/>
              </a:ext>
            </a:extLst>
          </p:cNvPr>
          <p:cNvSpPr/>
          <p:nvPr/>
        </p:nvSpPr>
        <p:spPr>
          <a:xfrm>
            <a:off x="3709972" y="1460666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BB4CD9-277F-9BDE-0AA5-FB58FF583374}"/>
              </a:ext>
            </a:extLst>
          </p:cNvPr>
          <p:cNvSpPr/>
          <p:nvPr/>
        </p:nvSpPr>
        <p:spPr>
          <a:xfrm>
            <a:off x="3709972" y="1944390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624E4C-E974-5DD8-C002-26E0DD35C89A}"/>
              </a:ext>
            </a:extLst>
          </p:cNvPr>
          <p:cNvSpPr/>
          <p:nvPr/>
        </p:nvSpPr>
        <p:spPr>
          <a:xfrm>
            <a:off x="3709972" y="2428114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FC8EBB-8DA0-D27A-BFFC-640968587200}"/>
              </a:ext>
            </a:extLst>
          </p:cNvPr>
          <p:cNvSpPr/>
          <p:nvPr/>
        </p:nvSpPr>
        <p:spPr>
          <a:xfrm>
            <a:off x="3709972" y="2911838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159573-D884-DD1B-FA06-62F3AD73B3E4}"/>
              </a:ext>
            </a:extLst>
          </p:cNvPr>
          <p:cNvSpPr/>
          <p:nvPr/>
        </p:nvSpPr>
        <p:spPr>
          <a:xfrm>
            <a:off x="3709972" y="3395562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BEE438-AE7A-0717-7AF7-249E0CD85141}"/>
              </a:ext>
            </a:extLst>
          </p:cNvPr>
          <p:cNvSpPr/>
          <p:nvPr/>
        </p:nvSpPr>
        <p:spPr>
          <a:xfrm>
            <a:off x="3709972" y="3879286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193243-8177-FF4C-AE34-25528260BD37}"/>
              </a:ext>
            </a:extLst>
          </p:cNvPr>
          <p:cNvSpPr/>
          <p:nvPr/>
        </p:nvSpPr>
        <p:spPr>
          <a:xfrm>
            <a:off x="3709972" y="4363010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300C1A-DB76-82E4-C563-38177EAD377D}"/>
              </a:ext>
            </a:extLst>
          </p:cNvPr>
          <p:cNvSpPr/>
          <p:nvPr/>
        </p:nvSpPr>
        <p:spPr>
          <a:xfrm>
            <a:off x="3709972" y="4846734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04B50FE-87B7-933A-78BB-617FC694E4D6}"/>
              </a:ext>
            </a:extLst>
          </p:cNvPr>
          <p:cNvSpPr/>
          <p:nvPr/>
        </p:nvSpPr>
        <p:spPr>
          <a:xfrm>
            <a:off x="3709972" y="5330458"/>
            <a:ext cx="1321358" cy="398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 &gt;100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62DE9AD-8C0B-42E3-5E5B-595FA926FAEC}"/>
              </a:ext>
            </a:extLst>
          </p:cNvPr>
          <p:cNvSpPr/>
          <p:nvPr/>
        </p:nvSpPr>
        <p:spPr>
          <a:xfrm>
            <a:off x="3709972" y="5814180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pic>
        <p:nvPicPr>
          <p:cNvPr id="57" name="Picture 56" descr="A screenshot of a website&#10;&#10;AI-generated content may be incorrect.">
            <a:extLst>
              <a:ext uri="{FF2B5EF4-FFF2-40B4-BE49-F238E27FC236}">
                <a16:creationId xmlns:a16="http://schemas.microsoft.com/office/drawing/2014/main" id="{1CAC04BF-4E05-4EFB-73F3-C1C67D3C1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84316"/>
            <a:ext cx="1951260" cy="1032390"/>
          </a:xfrm>
          <a:prstGeom prst="rect">
            <a:avLst/>
          </a:prstGeom>
          <a:ln w="38100">
            <a:solidFill>
              <a:schemeClr val="accent1">
                <a:shade val="15000"/>
              </a:schemeClr>
            </a:solidFill>
          </a:ln>
        </p:spPr>
      </p:pic>
      <p:pic>
        <p:nvPicPr>
          <p:cNvPr id="58" name="Picture 57" descr="A screenshot of a website&#10;&#10;AI-generated content may be incorrect.">
            <a:extLst>
              <a:ext uri="{FF2B5EF4-FFF2-40B4-BE49-F238E27FC236}">
                <a16:creationId xmlns:a16="http://schemas.microsoft.com/office/drawing/2014/main" id="{C3728EF6-3A48-9EE0-4A62-852B26BB2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230661"/>
            <a:ext cx="1951260" cy="1032390"/>
          </a:xfrm>
          <a:prstGeom prst="rect">
            <a:avLst/>
          </a:prstGeom>
          <a:ln w="38100">
            <a:solidFill>
              <a:schemeClr val="accent1">
                <a:shade val="15000"/>
              </a:schemeClr>
            </a:solidFill>
          </a:ln>
        </p:spPr>
      </p:pic>
      <p:pic>
        <p:nvPicPr>
          <p:cNvPr id="60" name="Picture 59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199851ED-C7A2-46A7-652E-023C97618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448" y="3635453"/>
            <a:ext cx="5086603" cy="2900739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B19E9AC-B89A-9447-474D-729A889087FE}"/>
              </a:ext>
            </a:extLst>
          </p:cNvPr>
          <p:cNvCxnSpPr>
            <a:stCxn id="13" idx="3"/>
            <a:endCxn id="6" idx="1"/>
          </p:cNvCxnSpPr>
          <p:nvPr/>
        </p:nvCxnSpPr>
        <p:spPr>
          <a:xfrm>
            <a:off x="5031330" y="1659810"/>
            <a:ext cx="1007118" cy="7303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6627F2A-C4A0-BCBD-434B-56EB0273D691}"/>
              </a:ext>
            </a:extLst>
          </p:cNvPr>
          <p:cNvCxnSpPr>
            <a:cxnSpLocks/>
            <a:stCxn id="14" idx="3"/>
            <a:endCxn id="6" idx="1"/>
          </p:cNvCxnSpPr>
          <p:nvPr/>
        </p:nvCxnSpPr>
        <p:spPr>
          <a:xfrm>
            <a:off x="5031330" y="2143534"/>
            <a:ext cx="1007118" cy="2466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4818C06-252B-7362-6420-A3984C0A49FE}"/>
              </a:ext>
            </a:extLst>
          </p:cNvPr>
          <p:cNvCxnSpPr>
            <a:cxnSpLocks/>
            <a:stCxn id="15" idx="3"/>
            <a:endCxn id="6" idx="1"/>
          </p:cNvCxnSpPr>
          <p:nvPr/>
        </p:nvCxnSpPr>
        <p:spPr>
          <a:xfrm flipV="1">
            <a:off x="5031330" y="2390170"/>
            <a:ext cx="1007118" cy="2370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90C23D2-7BC2-9D4D-8F71-65EDA3D7DD7F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flipV="1">
            <a:off x="5031330" y="2390170"/>
            <a:ext cx="1007118" cy="7208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5F3C8C9-529A-0230-56F4-BA6C99FE58D7}"/>
              </a:ext>
            </a:extLst>
          </p:cNvPr>
          <p:cNvCxnSpPr>
            <a:cxnSpLocks/>
            <a:stCxn id="20" idx="3"/>
            <a:endCxn id="6" idx="1"/>
          </p:cNvCxnSpPr>
          <p:nvPr/>
        </p:nvCxnSpPr>
        <p:spPr>
          <a:xfrm flipV="1">
            <a:off x="5031330" y="2390170"/>
            <a:ext cx="1007118" cy="1204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4E5B771-02E7-34A4-FB07-B08F229F8C41}"/>
              </a:ext>
            </a:extLst>
          </p:cNvPr>
          <p:cNvCxnSpPr>
            <a:cxnSpLocks/>
            <a:stCxn id="21" idx="3"/>
            <a:endCxn id="6" idx="1"/>
          </p:cNvCxnSpPr>
          <p:nvPr/>
        </p:nvCxnSpPr>
        <p:spPr>
          <a:xfrm flipV="1">
            <a:off x="5031330" y="2390170"/>
            <a:ext cx="1007118" cy="16882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8939399-F2F4-911D-FD5A-6D275F6591D0}"/>
              </a:ext>
            </a:extLst>
          </p:cNvPr>
          <p:cNvCxnSpPr>
            <a:cxnSpLocks/>
            <a:stCxn id="22" idx="3"/>
            <a:endCxn id="6" idx="1"/>
          </p:cNvCxnSpPr>
          <p:nvPr/>
        </p:nvCxnSpPr>
        <p:spPr>
          <a:xfrm flipV="1">
            <a:off x="5031330" y="2390170"/>
            <a:ext cx="1007118" cy="21719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6B357ED-BE7C-BD07-0D3D-5DC077900601}"/>
              </a:ext>
            </a:extLst>
          </p:cNvPr>
          <p:cNvCxnSpPr>
            <a:cxnSpLocks/>
            <a:stCxn id="23" idx="3"/>
            <a:endCxn id="6" idx="1"/>
          </p:cNvCxnSpPr>
          <p:nvPr/>
        </p:nvCxnSpPr>
        <p:spPr>
          <a:xfrm flipV="1">
            <a:off x="5031330" y="2390170"/>
            <a:ext cx="1007118" cy="26557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7EDDCA6-ED1E-377C-5C23-8D3F3FB26878}"/>
              </a:ext>
            </a:extLst>
          </p:cNvPr>
          <p:cNvCxnSpPr>
            <a:cxnSpLocks/>
            <a:stCxn id="56" idx="3"/>
            <a:endCxn id="6" idx="1"/>
          </p:cNvCxnSpPr>
          <p:nvPr/>
        </p:nvCxnSpPr>
        <p:spPr>
          <a:xfrm flipV="1">
            <a:off x="5031330" y="2390170"/>
            <a:ext cx="1007118" cy="36231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E0389EF-E9FA-A696-22D1-B2C3E56CD8DC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2789460" y="1627339"/>
            <a:ext cx="920512" cy="324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D9107B7-6465-912A-D925-C05C28EB0A9A}"/>
              </a:ext>
            </a:extLst>
          </p:cNvPr>
          <p:cNvCxnSpPr>
            <a:cxnSpLocks/>
            <a:stCxn id="57" idx="3"/>
            <a:endCxn id="19" idx="1"/>
          </p:cNvCxnSpPr>
          <p:nvPr/>
        </p:nvCxnSpPr>
        <p:spPr>
          <a:xfrm>
            <a:off x="2789460" y="3000511"/>
            <a:ext cx="920512" cy="1104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6BA3D81-8531-E205-FB35-2ED9EE615750}"/>
              </a:ext>
            </a:extLst>
          </p:cNvPr>
          <p:cNvCxnSpPr>
            <a:cxnSpLocks/>
            <a:stCxn id="58" idx="3"/>
            <a:endCxn id="56" idx="1"/>
          </p:cNvCxnSpPr>
          <p:nvPr/>
        </p:nvCxnSpPr>
        <p:spPr>
          <a:xfrm>
            <a:off x="2789460" y="5746856"/>
            <a:ext cx="920512" cy="2664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 descr="A screenshot of a website&#10;&#10;AI-generated content may be incorrect.">
            <a:extLst>
              <a:ext uri="{FF2B5EF4-FFF2-40B4-BE49-F238E27FC236}">
                <a16:creationId xmlns:a16="http://schemas.microsoft.com/office/drawing/2014/main" id="{F586FD4B-D807-3C69-878D-09B9D2B56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19" y="3857488"/>
            <a:ext cx="1951260" cy="1032390"/>
          </a:xfrm>
          <a:prstGeom prst="rect">
            <a:avLst/>
          </a:prstGeom>
          <a:ln w="38100">
            <a:solidFill>
              <a:schemeClr val="accent1">
                <a:shade val="15000"/>
              </a:schemeClr>
            </a:solidFill>
          </a:ln>
        </p:spPr>
      </p:pic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3818BC8-1E78-4C08-1098-6883FDF5AE8C}"/>
              </a:ext>
            </a:extLst>
          </p:cNvPr>
          <p:cNvCxnSpPr>
            <a:cxnSpLocks/>
            <a:stCxn id="102" idx="3"/>
            <a:endCxn id="21" idx="1"/>
          </p:cNvCxnSpPr>
          <p:nvPr/>
        </p:nvCxnSpPr>
        <p:spPr>
          <a:xfrm flipV="1">
            <a:off x="2773679" y="4078430"/>
            <a:ext cx="936293" cy="2952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3695ACB-A2C0-DCA2-2BC4-E3D9535FF878}"/>
              </a:ext>
            </a:extLst>
          </p:cNvPr>
          <p:cNvCxnSpPr>
            <a:cxnSpLocks/>
          </p:cNvCxnSpPr>
          <p:nvPr/>
        </p:nvCxnSpPr>
        <p:spPr>
          <a:xfrm>
            <a:off x="8715574" y="2383425"/>
            <a:ext cx="62647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609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6E3E8-49A2-EF9A-EE5C-9DA89BB6C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2602A-39C3-0B0E-16F6-FDB310EBB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My Current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CDC46A-007D-0516-CE24-02CC27555210}"/>
              </a:ext>
            </a:extLst>
          </p:cNvPr>
          <p:cNvSpPr/>
          <p:nvPr/>
        </p:nvSpPr>
        <p:spPr>
          <a:xfrm>
            <a:off x="7359806" y="1551132"/>
            <a:ext cx="1355767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EC2</a:t>
            </a:r>
          </a:p>
          <a:p>
            <a:pPr algn="ctr"/>
            <a:r>
              <a:rPr lang="en-US" dirty="0"/>
              <a:t>Linux</a:t>
            </a:r>
          </a:p>
          <a:p>
            <a:pPr algn="ctr"/>
            <a:r>
              <a:rPr lang="en-US" dirty="0"/>
              <a:t>PHP</a:t>
            </a:r>
          </a:p>
          <a:p>
            <a:pPr algn="ctr"/>
            <a:r>
              <a:rPr lang="en-US" dirty="0"/>
              <a:t>Ohio, USA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7B08EC-C5E6-1DF3-4F48-06EEB2FC5EBC}"/>
              </a:ext>
            </a:extLst>
          </p:cNvPr>
          <p:cNvSpPr/>
          <p:nvPr/>
        </p:nvSpPr>
        <p:spPr>
          <a:xfrm>
            <a:off x="10125824" y="1544387"/>
            <a:ext cx="1355766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Aurora</a:t>
            </a:r>
          </a:p>
          <a:p>
            <a:pPr algn="ctr"/>
            <a:r>
              <a:rPr lang="en-US" dirty="0"/>
              <a:t>MySQL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8DE438-91DC-956D-C177-EA9C5C1611B4}"/>
              </a:ext>
            </a:extLst>
          </p:cNvPr>
          <p:cNvSpPr/>
          <p:nvPr/>
        </p:nvSpPr>
        <p:spPr>
          <a:xfrm>
            <a:off x="6038448" y="1551132"/>
            <a:ext cx="1321359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Security Group</a:t>
            </a:r>
          </a:p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AD3015-FD2B-1900-9D2F-DA7CA63B9040}"/>
              </a:ext>
            </a:extLst>
          </p:cNvPr>
          <p:cNvSpPr/>
          <p:nvPr/>
        </p:nvSpPr>
        <p:spPr>
          <a:xfrm>
            <a:off x="3709972" y="1294410"/>
            <a:ext cx="1321358" cy="4036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Cache Static Assets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Distributed DNS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https termination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DDOS</a:t>
            </a:r>
          </a:p>
          <a:p>
            <a:pPr algn="ctr"/>
            <a:r>
              <a:rPr lang="en-US" dirty="0"/>
              <a:t>Mitigation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2BC215-F02E-D0EA-4FE6-84FFBE026C1B}"/>
              </a:ext>
            </a:extLst>
          </p:cNvPr>
          <p:cNvSpPr/>
          <p:nvPr/>
        </p:nvSpPr>
        <p:spPr>
          <a:xfrm>
            <a:off x="3394592" y="5359827"/>
            <a:ext cx="1952118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100+ data centers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1000s of servers</a:t>
            </a:r>
          </a:p>
        </p:txBody>
      </p:sp>
      <p:pic>
        <p:nvPicPr>
          <p:cNvPr id="57" name="Picture 56" descr="A screenshot of a website&#10;&#10;AI-generated content may be incorrect.">
            <a:extLst>
              <a:ext uri="{FF2B5EF4-FFF2-40B4-BE49-F238E27FC236}">
                <a16:creationId xmlns:a16="http://schemas.microsoft.com/office/drawing/2014/main" id="{C7AD69BD-3448-80F3-B1AD-6204F81A8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6239"/>
            <a:ext cx="1951260" cy="1032390"/>
          </a:xfrm>
          <a:prstGeom prst="rect">
            <a:avLst/>
          </a:prstGeom>
          <a:ln w="38100">
            <a:solidFill>
              <a:schemeClr val="accent1">
                <a:shade val="15000"/>
              </a:schemeClr>
            </a:solidFill>
          </a:ln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142124C-BCFE-25D1-32EC-87694BFD0037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flipV="1">
            <a:off x="5031330" y="2390170"/>
            <a:ext cx="1007118" cy="922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9F5BD51-BA9E-35B0-3E1B-00649A73EAF0}"/>
              </a:ext>
            </a:extLst>
          </p:cNvPr>
          <p:cNvCxnSpPr>
            <a:cxnSpLocks/>
            <a:stCxn id="57" idx="3"/>
            <a:endCxn id="19" idx="1"/>
          </p:cNvCxnSpPr>
          <p:nvPr/>
        </p:nvCxnSpPr>
        <p:spPr>
          <a:xfrm>
            <a:off x="2789460" y="3312434"/>
            <a:ext cx="9205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B44966D-35FF-0CD2-8130-B09836504E9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715574" y="2383425"/>
            <a:ext cx="14102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DEEE1E1-E4E1-4899-74D9-E3492F8E3AD3}"/>
              </a:ext>
            </a:extLst>
          </p:cNvPr>
          <p:cNvSpPr txBox="1"/>
          <p:nvPr/>
        </p:nvSpPr>
        <p:spPr>
          <a:xfrm>
            <a:off x="2916310" y="3501294"/>
            <a:ext cx="661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3-5</a:t>
            </a:r>
          </a:p>
          <a:p>
            <a:pPr algn="ctr"/>
            <a:r>
              <a:rPr lang="en-US" dirty="0"/>
              <a:t>Hops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BEDC3F-C2D7-3408-7171-8D6BE5E2F09F}"/>
              </a:ext>
            </a:extLst>
          </p:cNvPr>
          <p:cNvSpPr/>
          <p:nvPr/>
        </p:nvSpPr>
        <p:spPr>
          <a:xfrm>
            <a:off x="7199414" y="3501294"/>
            <a:ext cx="1676549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UI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Is rendered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 PHP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A80026-4FF3-6A49-3A12-7F601E8A3CEA}"/>
              </a:ext>
            </a:extLst>
          </p:cNvPr>
          <p:cNvSpPr/>
          <p:nvPr/>
        </p:nvSpPr>
        <p:spPr>
          <a:xfrm>
            <a:off x="5163785" y="3222462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41EF1A6-2ACD-3B14-3159-E29468AC0A41}"/>
              </a:ext>
            </a:extLst>
          </p:cNvPr>
          <p:cNvSpPr/>
          <p:nvPr/>
        </p:nvSpPr>
        <p:spPr>
          <a:xfrm>
            <a:off x="2837290" y="2173835"/>
            <a:ext cx="838274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390B05-B8D1-1A74-E2EB-1D63B404E449}"/>
              </a:ext>
            </a:extLst>
          </p:cNvPr>
          <p:cNvSpPr/>
          <p:nvPr/>
        </p:nvSpPr>
        <p:spPr>
          <a:xfrm>
            <a:off x="8935573" y="1828147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SQL</a:t>
            </a:r>
          </a:p>
        </p:txBody>
      </p:sp>
      <p:pic>
        <p:nvPicPr>
          <p:cNvPr id="27" name="Picture 26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30CE6C64-8A60-F027-D341-AFE6053A1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80" y="4587552"/>
            <a:ext cx="2414656" cy="137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696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7033B-E26E-CF6A-4284-95EF0D909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FD5C7-C26A-8119-2318-E2D304356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2018: Coursera Adds "Workers"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927DF7-FABF-E541-3760-3A2512B083C5}"/>
              </a:ext>
            </a:extLst>
          </p:cNvPr>
          <p:cNvSpPr/>
          <p:nvPr/>
        </p:nvSpPr>
        <p:spPr>
          <a:xfrm>
            <a:off x="7359806" y="1551132"/>
            <a:ext cx="1355767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EC2</a:t>
            </a:r>
          </a:p>
          <a:p>
            <a:pPr algn="ctr"/>
            <a:r>
              <a:rPr lang="en-US" dirty="0"/>
              <a:t>Linux</a:t>
            </a:r>
          </a:p>
          <a:p>
            <a:pPr algn="ctr"/>
            <a:r>
              <a:rPr lang="en-US" dirty="0"/>
              <a:t>PHP</a:t>
            </a:r>
          </a:p>
          <a:p>
            <a:pPr algn="ctr"/>
            <a:r>
              <a:rPr lang="en-US" dirty="0"/>
              <a:t>Ohio, USA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E25018-3167-89EB-B07E-3BE46BAA38FB}"/>
              </a:ext>
            </a:extLst>
          </p:cNvPr>
          <p:cNvSpPr/>
          <p:nvPr/>
        </p:nvSpPr>
        <p:spPr>
          <a:xfrm>
            <a:off x="10125824" y="1544387"/>
            <a:ext cx="1355766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Aurora</a:t>
            </a:r>
          </a:p>
          <a:p>
            <a:pPr algn="ctr"/>
            <a:r>
              <a:rPr lang="en-US" dirty="0"/>
              <a:t>MySQL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D48935-DC10-B9CB-4738-45FDB9D49054}"/>
              </a:ext>
            </a:extLst>
          </p:cNvPr>
          <p:cNvSpPr/>
          <p:nvPr/>
        </p:nvSpPr>
        <p:spPr>
          <a:xfrm>
            <a:off x="6038448" y="1551132"/>
            <a:ext cx="1321359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Security Group</a:t>
            </a:r>
          </a:p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9A86B8-03DB-9C26-8CC0-DEDC3886E09F}"/>
              </a:ext>
            </a:extLst>
          </p:cNvPr>
          <p:cNvSpPr/>
          <p:nvPr/>
        </p:nvSpPr>
        <p:spPr>
          <a:xfrm>
            <a:off x="3709972" y="1294410"/>
            <a:ext cx="1321358" cy="4036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Cache Static Assets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Distributed DNS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https termination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DDOS</a:t>
            </a:r>
          </a:p>
          <a:p>
            <a:pPr algn="ctr"/>
            <a:r>
              <a:rPr lang="en-US" dirty="0"/>
              <a:t>Mitigation</a:t>
            </a:r>
          </a:p>
        </p:txBody>
      </p:sp>
      <p:pic>
        <p:nvPicPr>
          <p:cNvPr id="57" name="Picture 56" descr="A screenshot of a website&#10;&#10;AI-generated content may be incorrect.">
            <a:extLst>
              <a:ext uri="{FF2B5EF4-FFF2-40B4-BE49-F238E27FC236}">
                <a16:creationId xmlns:a16="http://schemas.microsoft.com/office/drawing/2014/main" id="{CC8A4695-BA7C-98AC-3EC0-951CD1D09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6239"/>
            <a:ext cx="1951260" cy="1032390"/>
          </a:xfrm>
          <a:prstGeom prst="rect">
            <a:avLst/>
          </a:prstGeom>
          <a:ln w="38100">
            <a:solidFill>
              <a:schemeClr val="accent1">
                <a:shade val="15000"/>
              </a:schemeClr>
            </a:solidFill>
          </a:ln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DA42824-35F5-DA81-E724-266DE3AD1918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flipV="1">
            <a:off x="5031330" y="2390170"/>
            <a:ext cx="1007118" cy="922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AEB3CE8-362C-13EF-D3CE-5BA1F9F99CA3}"/>
              </a:ext>
            </a:extLst>
          </p:cNvPr>
          <p:cNvCxnSpPr>
            <a:cxnSpLocks/>
            <a:stCxn id="57" idx="3"/>
            <a:endCxn id="19" idx="1"/>
          </p:cNvCxnSpPr>
          <p:nvPr/>
        </p:nvCxnSpPr>
        <p:spPr>
          <a:xfrm>
            <a:off x="2789460" y="3312434"/>
            <a:ext cx="9205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2444D3A-D1A4-BC2D-33BA-E997BE1F870A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715574" y="2383425"/>
            <a:ext cx="14102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A052811-A502-692F-9097-071A5D7131FD}"/>
              </a:ext>
            </a:extLst>
          </p:cNvPr>
          <p:cNvSpPr txBox="1"/>
          <p:nvPr/>
        </p:nvSpPr>
        <p:spPr>
          <a:xfrm>
            <a:off x="2916310" y="3501294"/>
            <a:ext cx="661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3-5</a:t>
            </a:r>
          </a:p>
          <a:p>
            <a:pPr algn="ctr"/>
            <a:r>
              <a:rPr lang="en-US" dirty="0"/>
              <a:t>Hops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2DA79F-80BD-30BA-86B4-11FE9027E7A4}"/>
              </a:ext>
            </a:extLst>
          </p:cNvPr>
          <p:cNvSpPr/>
          <p:nvPr/>
        </p:nvSpPr>
        <p:spPr>
          <a:xfrm>
            <a:off x="7199414" y="3501294"/>
            <a:ext cx="1676549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UI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Is rendered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 PHP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35C912-E6A8-A1AD-7EFA-C1C9702909A8}"/>
              </a:ext>
            </a:extLst>
          </p:cNvPr>
          <p:cNvSpPr/>
          <p:nvPr/>
        </p:nvSpPr>
        <p:spPr>
          <a:xfrm>
            <a:off x="5163785" y="3222462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DF8AD2-2345-E188-0EEC-B4D305ACF103}"/>
              </a:ext>
            </a:extLst>
          </p:cNvPr>
          <p:cNvSpPr/>
          <p:nvPr/>
        </p:nvSpPr>
        <p:spPr>
          <a:xfrm>
            <a:off x="2837290" y="2173835"/>
            <a:ext cx="838274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C9A8F7-07D9-083B-DA75-1D87423B0FB4}"/>
              </a:ext>
            </a:extLst>
          </p:cNvPr>
          <p:cNvSpPr/>
          <p:nvPr/>
        </p:nvSpPr>
        <p:spPr>
          <a:xfrm>
            <a:off x="8935573" y="1828147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SQL</a:t>
            </a:r>
          </a:p>
        </p:txBody>
      </p:sp>
      <p:pic>
        <p:nvPicPr>
          <p:cNvPr id="27" name="Picture 26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80A7CA96-E552-39EE-B32E-419AE511E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409" y="4278167"/>
            <a:ext cx="3542164" cy="20199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639D8B1-BD35-9274-1569-94D147BBCDEC}"/>
              </a:ext>
            </a:extLst>
          </p:cNvPr>
          <p:cNvSpPr/>
          <p:nvPr/>
        </p:nvSpPr>
        <p:spPr>
          <a:xfrm>
            <a:off x="3709972" y="5330458"/>
            <a:ext cx="1321358" cy="89530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  <a:p>
            <a:pPr algn="ctr"/>
            <a:r>
              <a:rPr lang="en-US" dirty="0"/>
              <a:t>Workers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C8C797-FD72-0A18-ECED-355CBD4ED4B5}"/>
              </a:ext>
            </a:extLst>
          </p:cNvPr>
          <p:cNvSpPr/>
          <p:nvPr/>
        </p:nvSpPr>
        <p:spPr>
          <a:xfrm>
            <a:off x="837342" y="4477745"/>
            <a:ext cx="1952118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100+ data centers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1000s of servers</a:t>
            </a:r>
          </a:p>
        </p:txBody>
      </p:sp>
    </p:spTree>
    <p:extLst>
      <p:ext uri="{BB962C8B-B14F-4D97-AF65-F5344CB8AC3E}">
        <p14:creationId xmlns:p14="http://schemas.microsoft.com/office/powerpoint/2010/main" val="1904717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3DEA-BFDD-90C5-D522-6A12FAC9B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CloudFlare</a:t>
            </a:r>
            <a:r>
              <a:rPr lang="en-US" dirty="0"/>
              <a:t> Workers - my concerns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1B3D5-FFE1-F4F4-4857-C5731CBF3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feels "emergent" – I don't have time to rewrite my app every year</a:t>
            </a:r>
          </a:p>
          <a:p>
            <a:r>
              <a:rPr lang="en-US" dirty="0"/>
              <a:t>I have no experience how costs might scale for a system like www.pg4e.com </a:t>
            </a:r>
          </a:p>
          <a:p>
            <a:r>
              <a:rPr lang="en-US" dirty="0"/>
              <a:t>First, I would experiment with a small part of a production application </a:t>
            </a:r>
          </a:p>
        </p:txBody>
      </p:sp>
    </p:spTree>
    <p:extLst>
      <p:ext uri="{BB962C8B-B14F-4D97-AF65-F5344CB8AC3E}">
        <p14:creationId xmlns:p14="http://schemas.microsoft.com/office/powerpoint/2010/main" val="932666575"/>
      </p:ext>
    </p:extLst>
  </p:cSld>
  <p:clrMapOvr>
    <a:masterClrMapping/>
  </p:clrMapOvr>
</p:sld>
</file>

<file path=ppt/theme/theme1.xml><?xml version="1.0" encoding="utf-8"?>
<a:theme xmlns:a="http://schemas.openxmlformats.org/drawingml/2006/main" name="verdana-degrees1">
  <a:themeElements>
    <a:clrScheme name="verdana-degrees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769A5"/>
      </a:accent1>
      <a:accent2>
        <a:srgbClr val="DF6429"/>
      </a:accent2>
      <a:accent3>
        <a:srgbClr val="A5A5A5"/>
      </a:accent3>
      <a:accent4>
        <a:srgbClr val="FFC000"/>
      </a:accent4>
      <a:accent5>
        <a:srgbClr val="00AA9F"/>
      </a:accent5>
      <a:accent6>
        <a:srgbClr val="A9A525"/>
      </a:accent6>
      <a:hlink>
        <a:srgbClr val="0563DD"/>
      </a:hlink>
      <a:folHlink>
        <a:srgbClr val="954F9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rdana-template2" id="{A5222451-D2E8-1345-B250-8BD4DE6F57C6}" vid="{3BD9F12F-203D-B040-A3EA-DED88FB9D07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verdana-degrees1</Template>
  <TotalTime>14198</TotalTime>
  <Words>5719</Words>
  <Application>Microsoft Macintosh PowerPoint</Application>
  <PresentationFormat>Widescreen</PresentationFormat>
  <Paragraphs>1020</Paragraphs>
  <Slides>57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MS PGothic</vt:lpstr>
      <vt:lpstr>Verdana Regular</vt:lpstr>
      <vt:lpstr>Arial</vt:lpstr>
      <vt:lpstr>Arial Black</vt:lpstr>
      <vt:lpstr>Calibri</vt:lpstr>
      <vt:lpstr>Courier New</vt:lpstr>
      <vt:lpstr>Menlo</vt:lpstr>
      <vt:lpstr>verdana-degrees1</vt:lpstr>
      <vt:lpstr>Deno Key-Value (KV)  Charles Severance University of Michigan School of Information www.pg4e.com </vt:lpstr>
      <vt:lpstr>History</vt:lpstr>
      <vt:lpstr>Node Pain Points</vt:lpstr>
      <vt:lpstr>Evolving Distributed Architectures</vt:lpstr>
      <vt:lpstr>CloudFlare is great for Content</vt:lpstr>
      <vt:lpstr>My Current Architecture</vt:lpstr>
      <vt:lpstr>My Current Architecture</vt:lpstr>
      <vt:lpstr>2018: Coursera Adds "Workers"</vt:lpstr>
      <vt:lpstr>CloudFlare Workers - my concerns </vt:lpstr>
      <vt:lpstr>Enter Deno - Modern NodeJS</vt:lpstr>
      <vt:lpstr>Deno – More than a server</vt:lpstr>
      <vt:lpstr>Deno KV Peer Products</vt:lpstr>
      <vt:lpstr>My Current Architecture (review)</vt:lpstr>
      <vt:lpstr>My Deno Architecture??</vt:lpstr>
      <vt:lpstr>Why Deno has Potential (for me)</vt:lpstr>
      <vt:lpstr>Deno KV Database Architecture (high level)  https://docs.deno.com/deploy/kv/manual/</vt:lpstr>
      <vt:lpstr>Deno Actual Architecture Low Level</vt:lpstr>
      <vt:lpstr>Deno KV Overview</vt:lpstr>
      <vt:lpstr>Some book data to model (later)</vt:lpstr>
      <vt:lpstr>Python Sorted Dictionaries (if only)</vt:lpstr>
      <vt:lpstr>Python Sorted Dictionaries (if only)</vt:lpstr>
      <vt:lpstr>Why B-Trees</vt:lpstr>
      <vt:lpstr>Distributed B-Trees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JavaScript in Three Slides</vt:lpstr>
      <vt:lpstr>Python and JavaScript</vt:lpstr>
      <vt:lpstr>PowerPoint Presentation</vt:lpstr>
      <vt:lpstr>PowerPoint Presentation</vt:lpstr>
      <vt:lpstr>Deno kvadmin.py  https://www.pg4e.com/code/kvadmin.py  https://github.com/csev/deno-first/blob/main/main.ts  https://docs.deno.com/deploy/kv/manual/operations/  </vt:lpstr>
      <vt:lpstr>Deno has no admin tool (for now)</vt:lpstr>
      <vt:lpstr>Experiment: Simple kvadmin.py</vt:lpstr>
      <vt:lpstr>A Simple Deno+Hono Web Server</vt:lpstr>
      <vt:lpstr>kvadmin.py</vt:lpstr>
      <vt:lpstr>kvadmin.py</vt:lpstr>
      <vt:lpstr>PowerPoint Presentation</vt:lpstr>
      <vt:lpstr>PowerPoint Presentation</vt:lpstr>
      <vt:lpstr>kvadmin.py</vt:lpstr>
      <vt:lpstr>kvadmin.py</vt:lpstr>
      <vt:lpstr>We will explore all four CRUD use cases in client and server code in the walk though…</vt:lpstr>
      <vt:lpstr>Data Model Design in Deno KV  https://docs.deno.com/deploy/kv/manual/operations/</vt:lpstr>
      <vt:lpstr>Some book data to model</vt:lpstr>
      <vt:lpstr>Deno KV Overview (Review)</vt:lpstr>
      <vt:lpstr>Deno Keys are Arrays</vt:lpstr>
      <vt:lpstr>Python Sorted Dictionaries (if only)</vt:lpstr>
      <vt:lpstr>Python Sorted Dictionaries (if only)</vt:lpstr>
      <vt:lpstr>A classic SQL Model</vt:lpstr>
      <vt:lpstr>Translating to Deno KV</vt:lpstr>
      <vt:lpstr>Deno Secondary Indexes</vt:lpstr>
      <vt:lpstr>In kvadmin.py</vt:lpstr>
      <vt:lpstr>We will explore all of CRUD client and server code in the walk though…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Severance, Charles</cp:lastModifiedBy>
  <cp:revision>363</cp:revision>
  <dcterms:created xsi:type="dcterms:W3CDTF">2019-03-20T19:59:17Z</dcterms:created>
  <dcterms:modified xsi:type="dcterms:W3CDTF">2025-07-05T13:18:54Z</dcterms:modified>
</cp:coreProperties>
</file>