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03" autoAdjust="0"/>
  </p:normalViewPr>
  <p:slideViewPr>
    <p:cSldViewPr snapToGrid="0">
      <p:cViewPr varScale="1">
        <p:scale>
          <a:sx n="72" d="100"/>
          <a:sy n="72" d="100"/>
        </p:scale>
        <p:origin x="13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8A6F2-5019-46AF-A25A-4FC3ABD36EB3}" type="datetimeFigureOut">
              <a:rPr lang="hu-HU" smtClean="0"/>
              <a:t>2022. 05. 22.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217B9-40FA-4262-8253-21E859F2B1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5024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0" i="0" dirty="0">
                <a:solidFill>
                  <a:srgbClr val="2E2E2E"/>
                </a:solidFill>
                <a:effectLst/>
                <a:latin typeface="NexusSerif"/>
              </a:rPr>
              <a:t>Feltaláló: </a:t>
            </a:r>
            <a:r>
              <a:rPr lang="en-GB" b="0" i="0" dirty="0" err="1">
                <a:solidFill>
                  <a:srgbClr val="2E2E2E"/>
                </a:solidFill>
                <a:effectLst/>
                <a:latin typeface="NexusSerif"/>
              </a:rPr>
              <a:t>Kuniaki</a:t>
            </a:r>
            <a:r>
              <a:rPr lang="en-GB" b="0" i="0" dirty="0">
                <a:solidFill>
                  <a:srgbClr val="2E2E2E"/>
                </a:solidFill>
                <a:effectLst/>
                <a:latin typeface="NexusSerif"/>
              </a:rPr>
              <a:t> </a:t>
            </a:r>
            <a:r>
              <a:rPr lang="en-GB" b="0" i="0" dirty="0" err="1">
                <a:solidFill>
                  <a:srgbClr val="2E2E2E"/>
                </a:solidFill>
                <a:effectLst/>
                <a:latin typeface="NexusSerif"/>
              </a:rPr>
              <a:t>Moribe</a:t>
            </a:r>
            <a:r>
              <a:rPr lang="hu-HU" b="0" i="0" dirty="0">
                <a:solidFill>
                  <a:srgbClr val="2E2E2E"/>
                </a:solidFill>
                <a:effectLst/>
                <a:latin typeface="NexusSerif"/>
              </a:rPr>
              <a:t> 1985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0" i="0" dirty="0">
                <a:solidFill>
                  <a:srgbClr val="2E2E2E"/>
                </a:solidFill>
                <a:effectLst/>
                <a:latin typeface="NexusSerif"/>
              </a:rPr>
              <a:t>Újra készítette: </a:t>
            </a:r>
            <a:r>
              <a:rPr lang="en-GB" b="0" i="0" dirty="0" err="1">
                <a:solidFill>
                  <a:srgbClr val="2E2E2E"/>
                </a:solidFill>
                <a:effectLst/>
                <a:latin typeface="NexusSerif"/>
              </a:rPr>
              <a:t>Eiji</a:t>
            </a:r>
            <a:r>
              <a:rPr lang="en-GB" b="0" i="0" dirty="0">
                <a:solidFill>
                  <a:srgbClr val="2E2E2E"/>
                </a:solidFill>
                <a:effectLst/>
                <a:latin typeface="NexusSerif"/>
              </a:rPr>
              <a:t> Fukumoto</a:t>
            </a:r>
            <a:r>
              <a:rPr lang="hu-HU" b="0" i="0" dirty="0">
                <a:solidFill>
                  <a:srgbClr val="2E2E2E"/>
                </a:solidFill>
                <a:effectLst/>
                <a:latin typeface="NexusSerif"/>
              </a:rPr>
              <a:t> 1992</a:t>
            </a:r>
            <a:br>
              <a:rPr lang="hu-HU" dirty="0"/>
            </a:br>
            <a:r>
              <a:rPr lang="hu-HU" dirty="0"/>
              <a:t>Egy lépésként kilehet választani egy mezőt, és az összes mező ami ugyan olyan színű és szomszédos eltűnik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217B9-40FA-4262-8253-21E859F2B18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9550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D867-F9FC-0AB6-8ABC-A60254447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09D2C-F119-2587-CB1F-95554686A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8CF8E-0D78-0167-4ED0-61FE863A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FA38-5165-4AE9-A147-7A742E1CEECD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FFE85-A20E-2F2A-D323-3E62EE4B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66B8F-33C0-4B8F-A449-41899969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9281-DA1A-462F-B3AA-3BD02307B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94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4ECA-C8FE-43DB-473B-145298D0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A1300-8BDD-6BFB-787B-8B4C4D546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0E71B-54A1-78B6-E971-10B26F61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FA38-5165-4AE9-A147-7A742E1CEECD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6BAD-5D96-B311-A1E4-438531FD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832A3-50B1-4669-5D01-325DF18E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9281-DA1A-462F-B3AA-3BD02307B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93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C6E60-10F8-1C5B-1CD8-3F3FC9A26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42CB2-6709-E356-AEDC-51527BDAA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3C057-10B6-2D4E-D404-C2A67B54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FA38-5165-4AE9-A147-7A742E1CEECD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0A8FE-7F9E-F4AC-C9D8-8E389751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6BDE0-7E0C-33E6-EECF-7C342B19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9281-DA1A-462F-B3AA-3BD02307B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64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19EB-0D23-AA43-501B-B18C8CCD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7A8D-9E87-78CB-2005-3E661490E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8514E-72BB-3A73-D67E-45AA4803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FA38-5165-4AE9-A147-7A742E1CEECD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5F916-4EF9-505D-63B6-E74937AB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19B62-F3D5-FFB8-AFDF-D3EA6946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9281-DA1A-462F-B3AA-3BD02307B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20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F19D-D564-ADFD-78A5-C7818306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09018-8851-8E7C-D401-729D10FDA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1EB55-DFB7-DD11-1424-EC08BA54F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FA38-5165-4AE9-A147-7A742E1CEECD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FA690-784F-47DA-0B64-BDD1C9F4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03662-74FE-B078-4991-5026A94C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9281-DA1A-462F-B3AA-3BD02307B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8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0DB8-9052-A983-1672-089096E3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61A13-021A-3C93-7F51-94BE479C3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9B113-EF77-E218-BC30-CE5502CB7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FB3DE-0975-1864-1E41-7105E351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FA38-5165-4AE9-A147-7A742E1CEECD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49329-F5A7-E668-4C3A-582AE7F5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31F68-6567-0EF6-8300-D408E835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9281-DA1A-462F-B3AA-3BD02307B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31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7EBE0-7D26-4329-B8A4-E037D7E74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91C5E-37B3-8344-1E14-1E79D89D5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028BD-2C2D-7851-90CF-D8CACE8C2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D0552-A7BC-0479-8E42-96FBECF67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63E10-154D-4DD9-1D5A-A565E9BE0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C45821-376B-0E90-46D4-8DD2087C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FA38-5165-4AE9-A147-7A742E1CEECD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81FA2-ED86-C2CE-AD45-35169EE5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3559E-4104-5D40-AA5A-04055289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9281-DA1A-462F-B3AA-3BD02307B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0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FD8DF-0461-B379-403F-3B41A10E4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8FDAE8-6657-C385-D2B8-F66CF301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FA38-5165-4AE9-A147-7A742E1CEECD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1B184-A9CF-4DD8-23DF-2239F01F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1139B-FE5B-D17C-5BA4-D8D0768E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9281-DA1A-462F-B3AA-3BD02307B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63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E8A17C-C57B-4430-6B83-7B2751A1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FA38-5165-4AE9-A147-7A742E1CEECD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1A3795-D6EB-9941-BDE8-331FFF38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7010E-1716-9649-B9DB-1FA9C618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9281-DA1A-462F-B3AA-3BD02307B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20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CAAD-A752-12F3-9549-469D80B93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104A1-A5CB-65DD-6509-CDBB93677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865D9-1524-FAC2-665E-A3C5D8450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6AF05-92FE-1900-88B1-753B384D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FA38-5165-4AE9-A147-7A742E1CEECD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8DF9E-27CE-DBAA-BACA-CAE1724E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9C263-F9F3-4317-1865-1BDB400C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9281-DA1A-462F-B3AA-3BD02307B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A457-DE4B-0F95-7DBD-923295011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2071F-40F0-C20C-7E28-468E40921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417C7-5DB3-9B3E-631A-DA99C2894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2411C-64A3-DDBC-0341-A4785C6C7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FA38-5165-4AE9-A147-7A742E1CEECD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A2516-695F-5A4D-188D-68A23FD3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23710-1E4E-DA27-133D-58B87A31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9281-DA1A-462F-B3AA-3BD02307B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55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9371A-04C9-CF6B-60B7-8B020216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D453B-B895-CD2E-5582-3C4B9CAF4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A919B-116F-CC67-3862-34BEBD99B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FA38-5165-4AE9-A147-7A742E1CEECD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A83C6-F3F5-0C9E-EBEF-157A928E8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2A5A2-9CC0-65B2-A4CD-22BAC62D0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49281-DA1A-462F-B3AA-3BD02307B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39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1129-78B8-5A1D-F24E-347D11329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Logikai rejtvény generáló és megoldó algoritmus fejlesztése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2660D-2420-0884-C9BB-3F990CB8D0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4899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98264-0E6F-4758-A0F5-500F207D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SameGame</a:t>
            </a:r>
            <a:r>
              <a:rPr lang="hu-HU"/>
              <a:t> 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BB11-33D2-3D5F-82F1-12AA3CEFE9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881037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u-HU" dirty="0"/>
                  <a:t>Általam használt szabályok:</a:t>
                </a:r>
              </a:p>
              <a:p>
                <a:r>
                  <a:rPr lang="hu-HU" dirty="0"/>
                  <a:t>15x15 mező</a:t>
                </a:r>
              </a:p>
              <a:p>
                <a:r>
                  <a:rPr lang="hu-HU" dirty="0"/>
                  <a:t>5 különböző szín</a:t>
                </a:r>
              </a:p>
              <a:p>
                <a:r>
                  <a:rPr lang="hu-HU" dirty="0"/>
                  <a:t>Egy lépésként kilehet választani egy mezőt, és az összes mező ami ugyan olyan színű és szomszédos eltűnik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dirty="0"/>
                  <a:t> pont jár n mező eltüntetéséért</a:t>
                </a:r>
              </a:p>
              <a:p>
                <a:r>
                  <a:rPr lang="hu-HU" dirty="0"/>
                  <a:t>Nincs se lépés, se idő korlát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BB11-33D2-3D5F-82F1-12AA3CEFE9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881037" cy="4351338"/>
              </a:xfrm>
              <a:blipFill>
                <a:blip r:embed="rId3"/>
                <a:stretch>
                  <a:fillRect l="-1862" t="-22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9EBB039-8FD5-82AA-9BEA-F8DFA90ADF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40" r="6929"/>
          <a:stretch/>
        </p:blipFill>
        <p:spPr>
          <a:xfrm>
            <a:off x="8059479" y="1690688"/>
            <a:ext cx="3294321" cy="380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3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8BA5-13A9-13CE-E335-0AE1C4B3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SameGame</a:t>
            </a:r>
            <a:r>
              <a:rPr lang="hu-HU" dirty="0"/>
              <a:t> NP teljes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37578-2650-6C2F-DAC7-D8946683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48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5C0B-084A-B1AE-4C65-E10C772B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Tipikus megközelítések és hibájuk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56CB-51F4-DFA1-6EAE-E2D3381ED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A*</a:t>
            </a:r>
          </a:p>
          <a:p>
            <a:r>
              <a:rPr lang="hu-HU" dirty="0"/>
              <a:t>IDA*</a:t>
            </a:r>
          </a:p>
        </p:txBody>
      </p:sp>
    </p:spTree>
    <p:extLst>
      <p:ext uri="{BB962C8B-B14F-4D97-AF65-F5344CB8AC3E}">
        <p14:creationId xmlns:p14="http://schemas.microsoft.com/office/powerpoint/2010/main" val="367496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527C-C0D9-CA14-2F77-D83A52B5C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Monte-Carlo Keresés és </a:t>
            </a:r>
            <a:r>
              <a:rPr lang="hu-HU" dirty="0" err="1"/>
              <a:t>elönye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A86A4-37C4-304B-AB49-C0940F6A8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555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204C-E8BE-53FA-C70B-32F31FED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0E17E-5F4B-D48E-9BF5-8F5176C10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716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7DE99-B482-F3A4-9D24-B4E6086C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Merre tovább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E75DF-B9CA-5161-0BF4-6F2E1AA03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76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98</Words>
  <Application>Microsoft Office PowerPoint</Application>
  <PresentationFormat>Widescreen</PresentationFormat>
  <Paragraphs>18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NexusSerif</vt:lpstr>
      <vt:lpstr>Office Theme</vt:lpstr>
      <vt:lpstr>Logikai rejtvény generáló és megoldó algoritmus fejlesztése</vt:lpstr>
      <vt:lpstr>SameGame </vt:lpstr>
      <vt:lpstr>A SameGame NP teljes</vt:lpstr>
      <vt:lpstr>Tipikus megközelítések és hibájuk</vt:lpstr>
      <vt:lpstr>Monte-Carlo Keresés és elönye</vt:lpstr>
      <vt:lpstr>Eredmények</vt:lpstr>
      <vt:lpstr>Merre tovább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Logikai rejtvény generáló és megoldó algoritmus fejlesztése</dc:title>
  <dc:creator>Kárpáti Márk András</dc:creator>
  <cp:lastModifiedBy>Kárpáti Márk András</cp:lastModifiedBy>
  <cp:revision>3</cp:revision>
  <dcterms:created xsi:type="dcterms:W3CDTF">2022-05-22T08:53:01Z</dcterms:created>
  <dcterms:modified xsi:type="dcterms:W3CDTF">2022-05-22T13:56:04Z</dcterms:modified>
</cp:coreProperties>
</file>