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2" r:id="rId4"/>
  </p:sldMasterIdLst>
  <p:notesMasterIdLst>
    <p:notesMasterId r:id="rId11"/>
  </p:notesMasterIdLst>
  <p:handoutMasterIdLst>
    <p:handoutMasterId r:id="rId12"/>
  </p:handoutMasterIdLst>
  <p:sldIdLst>
    <p:sldId id="257" r:id="rId5"/>
    <p:sldId id="261" r:id="rId6"/>
    <p:sldId id="259" r:id="rId7"/>
    <p:sldId id="277" r:id="rId8"/>
    <p:sldId id="278" r:id="rId9"/>
    <p:sldId id="279" r:id="rId10"/>
  </p:sldIdLst>
  <p:sldSz cx="12192000" cy="6858000"/>
  <p:notesSz cx="6858000" cy="9144000"/>
  <p:defaultTextStyle>
    <a:defPPr rtl="0">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580"/>
  </p:normalViewPr>
  <p:slideViewPr>
    <p:cSldViewPr snapToGrid="0" snapToObjects="1">
      <p:cViewPr varScale="1">
        <p:scale>
          <a:sx n="69" d="100"/>
          <a:sy n="69" d="100"/>
        </p:scale>
        <p:origin x="66" y="318"/>
      </p:cViewPr>
      <p:guideLst/>
    </p:cSldViewPr>
  </p:slideViewPr>
  <p:notesTextViewPr>
    <p:cViewPr>
      <p:scale>
        <a:sx n="1" d="1"/>
        <a:sy n="1" d="1"/>
      </p:scale>
      <p:origin x="0" y="0"/>
    </p:cViewPr>
  </p:notesTextViewPr>
  <p:notesViewPr>
    <p:cSldViewPr snapToGrid="0" snapToObjects="1">
      <p:cViewPr varScale="1">
        <p:scale>
          <a:sx n="83" d="100"/>
          <a:sy n="83" d="100"/>
        </p:scale>
        <p:origin x="391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dgm:fillClrLst>
    <dgm:linClrLst meth="repeat">
      <a:schemeClr val="lt1">
        <a:alpha val="0"/>
      </a:schemeClr>
    </dgm:linClrLst>
    <dgm:effectClrLst/>
    <dgm:txLinClrLst/>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dgm:fillClrLst>
    <dgm:linClrLst meth="repeat">
      <a:schemeClr val="lt1">
        <a:alpha val="0"/>
      </a:schemeClr>
    </dgm:linClrLst>
    <dgm:effectClrLst/>
    <dgm:txLinClrLst/>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62DEA7-9DCD-4B2E-9DC5-BE121C266AFD}" type="doc">
      <dgm:prSet loTypeId="urn:microsoft.com/office/officeart/2018/5/layout/IconCircleLabelList#1" loCatId="icon" qsTypeId="urn:microsoft.com/office/officeart/2005/8/quickstyle/simple1" qsCatId="simple" csTypeId="urn:microsoft.com/office/officeart/2018/5/colors/Iconchunking_neutralicon_accent1_2" csCatId="accent1" phldr="1"/>
      <dgm:spPr/>
      <dgm:t>
        <a:bodyPr rtlCol="0"/>
        <a:lstStyle/>
        <a:p>
          <a:pPr rtl="0"/>
          <a:endParaRPr lang="en-US"/>
        </a:p>
      </dgm:t>
    </dgm:pt>
    <dgm:pt modelId="{41CDB9B8-E81E-41E7-AE89-8F6EDFC88D92}">
      <dgm:prSet/>
      <dgm:spPr/>
      <dgm:t>
        <a:bodyPr rtlCol="0" anchor="ctr"/>
        <a:lstStyle/>
        <a:p>
          <a:pPr rtl="0">
            <a:lnSpc>
              <a:spcPct val="100000"/>
            </a:lnSpc>
            <a:defRPr cap="all"/>
          </a:pPr>
          <a:r>
            <a:rPr lang="zh-CN" altLang="en-US" noProof="0" dirty="0">
              <a:latin typeface="Microsoft YaHei UI" panose="020B0503020204020204" pitchFamily="34" charset="-122"/>
              <a:ea typeface="Microsoft YaHei UI" panose="020B0503020204020204" pitchFamily="34" charset="-122"/>
            </a:rPr>
            <a:t>背景介绍</a:t>
          </a:r>
        </a:p>
      </dgm:t>
    </dgm:pt>
    <dgm:pt modelId="{5D2FF527-BA77-40BE-9414-16FAE46386BB}" type="parTrans" cxnId="{21EB7847-13AE-4881-9090-909F31360F4E}">
      <dgm:prSet/>
      <dgm:spPr/>
      <dgm:t>
        <a:bodyPr rtlCol="0"/>
        <a:lstStyle/>
        <a:p>
          <a:pPr rtl="0"/>
          <a:endParaRPr lang="zh-CN" altLang="en-US" noProof="0" dirty="0">
            <a:latin typeface="Microsoft YaHei UI" panose="020B0503020204020204" pitchFamily="34" charset="-122"/>
            <a:ea typeface="Microsoft YaHei UI" panose="020B0503020204020204" pitchFamily="34" charset="-122"/>
          </a:endParaRPr>
        </a:p>
      </dgm:t>
    </dgm:pt>
    <dgm:pt modelId="{BA791450-8D1E-4A6F-B71D-2984D9E245C4}" type="sibTrans" cxnId="{21EB7847-13AE-4881-9090-909F31360F4E}">
      <dgm:prSet/>
      <dgm:spPr/>
      <dgm:t>
        <a:bodyPr rtlCol="0"/>
        <a:lstStyle/>
        <a:p>
          <a:pPr rtl="0">
            <a:lnSpc>
              <a:spcPct val="100000"/>
            </a:lnSpc>
          </a:pPr>
          <a:endParaRPr lang="zh-CN" altLang="en-US" noProof="0" dirty="0">
            <a:latin typeface="Microsoft YaHei UI" panose="020B0503020204020204" pitchFamily="34" charset="-122"/>
            <a:ea typeface="Microsoft YaHei UI" panose="020B0503020204020204" pitchFamily="34" charset="-122"/>
          </a:endParaRPr>
        </a:p>
      </dgm:t>
    </dgm:pt>
    <dgm:pt modelId="{4D7D34C7-9466-4514-BF51-7396C17436B5}">
      <dgm:prSet/>
      <dgm:spPr/>
      <dgm:t>
        <a:bodyPr rtlCol="0" anchor="ctr"/>
        <a:lstStyle/>
        <a:p>
          <a:pPr rtl="0">
            <a:lnSpc>
              <a:spcPct val="100000"/>
            </a:lnSpc>
            <a:defRPr cap="all"/>
          </a:pPr>
          <a:r>
            <a:rPr lang="zh-CN" altLang="en-US" noProof="0" dirty="0">
              <a:latin typeface="Microsoft YaHei UI" panose="020B0503020204020204" pitchFamily="34" charset="-122"/>
              <a:ea typeface="Microsoft YaHei UI" panose="020B0503020204020204" pitchFamily="34" charset="-122"/>
            </a:rPr>
            <a:t>思路分析</a:t>
          </a:r>
        </a:p>
      </dgm:t>
    </dgm:pt>
    <dgm:pt modelId="{37DD6CE0-C2AA-4EB6-9E7D-14AED2127C40}" type="parTrans" cxnId="{7EEBEB1B-497E-4365-84F9-FBB75D7759E5}">
      <dgm:prSet/>
      <dgm:spPr/>
      <dgm:t>
        <a:bodyPr rtlCol="0"/>
        <a:lstStyle/>
        <a:p>
          <a:pPr rtl="0"/>
          <a:endParaRPr lang="zh-CN" altLang="en-US" noProof="0" dirty="0">
            <a:latin typeface="Microsoft YaHei UI" panose="020B0503020204020204" pitchFamily="34" charset="-122"/>
            <a:ea typeface="Microsoft YaHei UI" panose="020B0503020204020204" pitchFamily="34" charset="-122"/>
          </a:endParaRPr>
        </a:p>
      </dgm:t>
    </dgm:pt>
    <dgm:pt modelId="{483498F9-A0C2-4668-85AB-D8E6E254F73B}" type="sibTrans" cxnId="{7EEBEB1B-497E-4365-84F9-FBB75D7759E5}">
      <dgm:prSet/>
      <dgm:spPr/>
      <dgm:t>
        <a:bodyPr rtlCol="0"/>
        <a:lstStyle/>
        <a:p>
          <a:pPr rtl="0">
            <a:lnSpc>
              <a:spcPct val="100000"/>
            </a:lnSpc>
          </a:pPr>
          <a:endParaRPr lang="zh-CN" altLang="en-US" noProof="0" dirty="0">
            <a:latin typeface="Microsoft YaHei UI" panose="020B0503020204020204" pitchFamily="34" charset="-122"/>
            <a:ea typeface="Microsoft YaHei UI" panose="020B0503020204020204" pitchFamily="34" charset="-122"/>
          </a:endParaRPr>
        </a:p>
      </dgm:t>
    </dgm:pt>
    <dgm:pt modelId="{8E185869-F0D4-43E2-B08A-2F3E83EE98F3}">
      <dgm:prSet/>
      <dgm:spPr/>
      <dgm:t>
        <a:bodyPr rtlCol="0" anchor="ctr"/>
        <a:lstStyle/>
        <a:p>
          <a:pPr rtl="0">
            <a:lnSpc>
              <a:spcPct val="100000"/>
            </a:lnSpc>
            <a:defRPr cap="all"/>
          </a:pPr>
          <a:r>
            <a:rPr lang="zh-CN" altLang="en-US" noProof="0" dirty="0">
              <a:latin typeface="Microsoft YaHei UI" panose="020B0503020204020204" pitchFamily="34" charset="-122"/>
              <a:ea typeface="Microsoft YaHei UI" panose="020B0503020204020204" pitchFamily="34" charset="-122"/>
            </a:rPr>
            <a:t>演示</a:t>
          </a:r>
        </a:p>
      </dgm:t>
    </dgm:pt>
    <dgm:pt modelId="{7EE27099-92EA-4EDF-B176-0E355876D272}" type="parTrans" cxnId="{7F970F62-30E3-4F5B-A242-825013BF84A8}">
      <dgm:prSet/>
      <dgm:spPr/>
      <dgm:t>
        <a:bodyPr rtlCol="0"/>
        <a:lstStyle/>
        <a:p>
          <a:pPr rtl="0"/>
          <a:endParaRPr lang="zh-CN" altLang="en-US" noProof="0" dirty="0">
            <a:latin typeface="Microsoft YaHei UI" panose="020B0503020204020204" pitchFamily="34" charset="-122"/>
            <a:ea typeface="Microsoft YaHei UI" panose="020B0503020204020204" pitchFamily="34" charset="-122"/>
          </a:endParaRPr>
        </a:p>
      </dgm:t>
    </dgm:pt>
    <dgm:pt modelId="{77D0876E-2BA2-4E28-ADB5-9885FCB7156A}" type="sibTrans" cxnId="{7F970F62-30E3-4F5B-A242-825013BF84A8}">
      <dgm:prSet/>
      <dgm:spPr/>
      <dgm:t>
        <a:bodyPr rtlCol="0"/>
        <a:lstStyle/>
        <a:p>
          <a:pPr rtl="0"/>
          <a:endParaRPr lang="zh-CN" altLang="en-US" noProof="0" dirty="0">
            <a:latin typeface="Microsoft YaHei UI" panose="020B0503020204020204" pitchFamily="34" charset="-122"/>
            <a:ea typeface="Microsoft YaHei UI" panose="020B0503020204020204" pitchFamily="34" charset="-122"/>
          </a:endParaRPr>
        </a:p>
      </dgm:t>
    </dgm:pt>
    <dgm:pt modelId="{87B1B46A-CA1D-4445-8579-F40C78A1880B}" type="pres">
      <dgm:prSet presAssocID="{7B62DEA7-9DCD-4B2E-9DC5-BE121C266AFD}" presName="root" presStyleCnt="0">
        <dgm:presLayoutVars>
          <dgm:dir/>
          <dgm:resizeHandles val="exact"/>
        </dgm:presLayoutVars>
      </dgm:prSet>
      <dgm:spPr/>
    </dgm:pt>
    <dgm:pt modelId="{B78F77A9-D452-4F3F-ADF1-08124CDCB940}" type="pres">
      <dgm:prSet presAssocID="{41CDB9B8-E81E-41E7-AE89-8F6EDFC88D92}" presName="compNode" presStyleCnt="0"/>
      <dgm:spPr/>
    </dgm:pt>
    <dgm:pt modelId="{223CEBFB-B6C0-4518-9E76-B1250D3AEE20}" type="pres">
      <dgm:prSet presAssocID="{41CDB9B8-E81E-41E7-AE89-8F6EDFC88D92}" presName="iconBgRect" presStyleLbl="bgShp" presStyleIdx="0" presStyleCnt="3" custScaleX="154656"/>
      <dgm:spPr>
        <a:prstGeom prst="wedgeRectCallout">
          <a:avLst/>
        </a:prstGeom>
      </dgm:spPr>
    </dgm:pt>
    <dgm:pt modelId="{CEC3BB2D-F9F1-4489-93C4-A156AC3849E7}" type="pres">
      <dgm:prSet presAssocID="{41CDB9B8-E81E-41E7-AE89-8F6EDFC88D92}" presName="iconRect" presStyleLbl="node1" presStyleIdx="0" presStyleCnt="3" custLinFactNeighborY="300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riefcase"/>
        </a:ext>
      </dgm:extLst>
    </dgm:pt>
    <dgm:pt modelId="{99D442A7-5D31-4CD1-A931-5F3D628718C8}" type="pres">
      <dgm:prSet presAssocID="{41CDB9B8-E81E-41E7-AE89-8F6EDFC88D92}" presName="spaceRect" presStyleCnt="0"/>
      <dgm:spPr/>
    </dgm:pt>
    <dgm:pt modelId="{7600CD1A-2D28-4054-8809-838E618A0595}" type="pres">
      <dgm:prSet presAssocID="{41CDB9B8-E81E-41E7-AE89-8F6EDFC88D92}" presName="textRect" presStyleLbl="revTx" presStyleIdx="0" presStyleCnt="3">
        <dgm:presLayoutVars>
          <dgm:chMax val="1"/>
          <dgm:chPref val="1"/>
        </dgm:presLayoutVars>
      </dgm:prSet>
      <dgm:spPr/>
    </dgm:pt>
    <dgm:pt modelId="{9D599636-89FD-41B5-970D-9F8617BA295C}" type="pres">
      <dgm:prSet presAssocID="{BA791450-8D1E-4A6F-B71D-2984D9E245C4}" presName="sibTrans" presStyleCnt="0"/>
      <dgm:spPr/>
    </dgm:pt>
    <dgm:pt modelId="{E765D845-767A-46E9-BD73-B0B0E82FE9B0}" type="pres">
      <dgm:prSet presAssocID="{4D7D34C7-9466-4514-BF51-7396C17436B5}" presName="compNode" presStyleCnt="0"/>
      <dgm:spPr/>
    </dgm:pt>
    <dgm:pt modelId="{F82A6E7C-4234-4816-9EB8-ED399009E25C}" type="pres">
      <dgm:prSet presAssocID="{4D7D34C7-9466-4514-BF51-7396C17436B5}" presName="iconBgRect" presStyleLbl="bgShp" presStyleIdx="1" presStyleCnt="3" custScaleX="154656"/>
      <dgm:spPr>
        <a:prstGeom prst="wedgeRectCallout">
          <a:avLst/>
        </a:prstGeom>
      </dgm:spPr>
    </dgm:pt>
    <dgm:pt modelId="{8BA5F9BB-3E28-4026-A392-7F4C0A3085E2}" type="pres">
      <dgm:prSet presAssocID="{4D7D34C7-9466-4514-BF51-7396C17436B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ightbulb"/>
        </a:ext>
      </dgm:extLst>
    </dgm:pt>
    <dgm:pt modelId="{DC8182C7-C8E0-4DAE-B344-FE508B06E860}" type="pres">
      <dgm:prSet presAssocID="{4D7D34C7-9466-4514-BF51-7396C17436B5}" presName="spaceRect" presStyleCnt="0"/>
      <dgm:spPr/>
    </dgm:pt>
    <dgm:pt modelId="{529F61D3-444E-4541-AC4F-326FDA9BEAF3}" type="pres">
      <dgm:prSet presAssocID="{4D7D34C7-9466-4514-BF51-7396C17436B5}" presName="textRect" presStyleLbl="revTx" presStyleIdx="1" presStyleCnt="3">
        <dgm:presLayoutVars>
          <dgm:chMax val="1"/>
          <dgm:chPref val="1"/>
        </dgm:presLayoutVars>
      </dgm:prSet>
      <dgm:spPr/>
    </dgm:pt>
    <dgm:pt modelId="{A999AABC-CAD9-4E1C-B78B-2BECA8D43C27}" type="pres">
      <dgm:prSet presAssocID="{483498F9-A0C2-4668-85AB-D8E6E254F73B}" presName="sibTrans" presStyleCnt="0"/>
      <dgm:spPr/>
    </dgm:pt>
    <dgm:pt modelId="{DB99A9BB-B1B8-433F-A4FA-6F31B826EE48}" type="pres">
      <dgm:prSet presAssocID="{8E185869-F0D4-43E2-B08A-2F3E83EE98F3}" presName="compNode" presStyleCnt="0"/>
      <dgm:spPr/>
    </dgm:pt>
    <dgm:pt modelId="{CA848760-99D5-488A-AFB3-9EA6BD946B87}" type="pres">
      <dgm:prSet presAssocID="{8E185869-F0D4-43E2-B08A-2F3E83EE98F3}" presName="iconBgRect" presStyleLbl="bgShp" presStyleIdx="2" presStyleCnt="3" custScaleX="154656"/>
      <dgm:spPr>
        <a:prstGeom prst="wedgeRectCallout">
          <a:avLst/>
        </a:prstGeom>
      </dgm:spPr>
    </dgm:pt>
    <dgm:pt modelId="{FD5546ED-1D49-469E-BE29-17C87FAFD7C8}" type="pres">
      <dgm:prSet presAssocID="{8E185869-F0D4-43E2-B08A-2F3E83EE98F3}" presName="iconRect" presStyleLbl="node1" presStyleIdx="2" presStyleCnt="3" custLinFactNeighborX="393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eeting"/>
        </a:ext>
      </dgm:extLst>
    </dgm:pt>
    <dgm:pt modelId="{408A0B1B-BC17-40DB-A76F-65541C3B4325}" type="pres">
      <dgm:prSet presAssocID="{8E185869-F0D4-43E2-B08A-2F3E83EE98F3}" presName="spaceRect" presStyleCnt="0"/>
      <dgm:spPr/>
    </dgm:pt>
    <dgm:pt modelId="{3360347C-5C69-4C15-9A6A-3E9A9E20C3DA}" type="pres">
      <dgm:prSet presAssocID="{8E185869-F0D4-43E2-B08A-2F3E83EE98F3}" presName="textRect" presStyleLbl="revTx" presStyleIdx="2" presStyleCnt="3">
        <dgm:presLayoutVars>
          <dgm:chMax val="1"/>
          <dgm:chPref val="1"/>
        </dgm:presLayoutVars>
      </dgm:prSet>
      <dgm:spPr/>
    </dgm:pt>
  </dgm:ptLst>
  <dgm:cxnLst>
    <dgm:cxn modelId="{3291A409-310C-49E0-B60C-5810294BA912}" type="presOf" srcId="{4D7D34C7-9466-4514-BF51-7396C17436B5}" destId="{529F61D3-444E-4541-AC4F-326FDA9BEAF3}" srcOrd="0" destOrd="0" presId="urn:microsoft.com/office/officeart/2018/5/layout/IconCircleLabelList#1"/>
    <dgm:cxn modelId="{7EEBEB1B-497E-4365-84F9-FBB75D7759E5}" srcId="{7B62DEA7-9DCD-4B2E-9DC5-BE121C266AFD}" destId="{4D7D34C7-9466-4514-BF51-7396C17436B5}" srcOrd="1" destOrd="0" parTransId="{37DD6CE0-C2AA-4EB6-9E7D-14AED2127C40}" sibTransId="{483498F9-A0C2-4668-85AB-D8E6E254F73B}"/>
    <dgm:cxn modelId="{AC1BF740-2232-46D7-BB38-FF7E3FE20B80}" type="presOf" srcId="{7B62DEA7-9DCD-4B2E-9DC5-BE121C266AFD}" destId="{87B1B46A-CA1D-4445-8579-F40C78A1880B}" srcOrd="0" destOrd="0" presId="urn:microsoft.com/office/officeart/2018/5/layout/IconCircleLabelList#1"/>
    <dgm:cxn modelId="{7F970F62-30E3-4F5B-A242-825013BF84A8}" srcId="{7B62DEA7-9DCD-4B2E-9DC5-BE121C266AFD}" destId="{8E185869-F0D4-43E2-B08A-2F3E83EE98F3}" srcOrd="2" destOrd="0" parTransId="{7EE27099-92EA-4EDF-B176-0E355876D272}" sibTransId="{77D0876E-2BA2-4E28-ADB5-9885FCB7156A}"/>
    <dgm:cxn modelId="{DE161B46-88F8-49B8-9CE9-0A9833EB7E53}" type="presOf" srcId="{41CDB9B8-E81E-41E7-AE89-8F6EDFC88D92}" destId="{7600CD1A-2D28-4054-8809-838E618A0595}" srcOrd="0" destOrd="0" presId="urn:microsoft.com/office/officeart/2018/5/layout/IconCircleLabelList#1"/>
    <dgm:cxn modelId="{21EB7847-13AE-4881-9090-909F31360F4E}" srcId="{7B62DEA7-9DCD-4B2E-9DC5-BE121C266AFD}" destId="{41CDB9B8-E81E-41E7-AE89-8F6EDFC88D92}" srcOrd="0" destOrd="0" parTransId="{5D2FF527-BA77-40BE-9414-16FAE46386BB}" sibTransId="{BA791450-8D1E-4A6F-B71D-2984D9E245C4}"/>
    <dgm:cxn modelId="{71F4A44F-BE27-4939-A4B4-E1D9A54D7DF2}" type="presOf" srcId="{8E185869-F0D4-43E2-B08A-2F3E83EE98F3}" destId="{3360347C-5C69-4C15-9A6A-3E9A9E20C3DA}" srcOrd="0" destOrd="0" presId="urn:microsoft.com/office/officeart/2018/5/layout/IconCircleLabelList#1"/>
    <dgm:cxn modelId="{1242334D-5C58-43DF-872B-083EE8D99B1F}" type="presParOf" srcId="{87B1B46A-CA1D-4445-8579-F40C78A1880B}" destId="{B78F77A9-D452-4F3F-ADF1-08124CDCB940}" srcOrd="0" destOrd="0" presId="urn:microsoft.com/office/officeart/2018/5/layout/IconCircleLabelList#1"/>
    <dgm:cxn modelId="{9F6C9462-B08A-455D-84B1-9EE36B351DCB}" type="presParOf" srcId="{B78F77A9-D452-4F3F-ADF1-08124CDCB940}" destId="{223CEBFB-B6C0-4518-9E76-B1250D3AEE20}" srcOrd="0" destOrd="0" presId="urn:microsoft.com/office/officeart/2018/5/layout/IconCircleLabelList#1"/>
    <dgm:cxn modelId="{4C244F8E-BABB-40AA-B331-DE232901EEAC}" type="presParOf" srcId="{B78F77A9-D452-4F3F-ADF1-08124CDCB940}" destId="{CEC3BB2D-F9F1-4489-93C4-A156AC3849E7}" srcOrd="1" destOrd="0" presId="urn:microsoft.com/office/officeart/2018/5/layout/IconCircleLabelList#1"/>
    <dgm:cxn modelId="{A8CCD6E0-DEA6-4192-B9CD-7FF30FEA7CEC}" type="presParOf" srcId="{B78F77A9-D452-4F3F-ADF1-08124CDCB940}" destId="{99D442A7-5D31-4CD1-A931-5F3D628718C8}" srcOrd="2" destOrd="0" presId="urn:microsoft.com/office/officeart/2018/5/layout/IconCircleLabelList#1"/>
    <dgm:cxn modelId="{03C963C8-D247-405A-9F3C-DEE9A05E4CF4}" type="presParOf" srcId="{B78F77A9-D452-4F3F-ADF1-08124CDCB940}" destId="{7600CD1A-2D28-4054-8809-838E618A0595}" srcOrd="3" destOrd="0" presId="urn:microsoft.com/office/officeart/2018/5/layout/IconCircleLabelList#1"/>
    <dgm:cxn modelId="{C667BA1C-090B-47E9-B9C3-756EF9A969F0}" type="presParOf" srcId="{87B1B46A-CA1D-4445-8579-F40C78A1880B}" destId="{9D599636-89FD-41B5-970D-9F8617BA295C}" srcOrd="1" destOrd="0" presId="urn:microsoft.com/office/officeart/2018/5/layout/IconCircleLabelList#1"/>
    <dgm:cxn modelId="{E6C40F1D-2862-4308-A1D0-F26906439CF8}" type="presParOf" srcId="{87B1B46A-CA1D-4445-8579-F40C78A1880B}" destId="{E765D845-767A-46E9-BD73-B0B0E82FE9B0}" srcOrd="2" destOrd="0" presId="urn:microsoft.com/office/officeart/2018/5/layout/IconCircleLabelList#1"/>
    <dgm:cxn modelId="{092E220E-067B-44BB-91FF-50E149F223BA}" type="presParOf" srcId="{E765D845-767A-46E9-BD73-B0B0E82FE9B0}" destId="{F82A6E7C-4234-4816-9EB8-ED399009E25C}" srcOrd="0" destOrd="0" presId="urn:microsoft.com/office/officeart/2018/5/layout/IconCircleLabelList#1"/>
    <dgm:cxn modelId="{102E7DF6-BE35-40DB-837C-F70C1653BD35}" type="presParOf" srcId="{E765D845-767A-46E9-BD73-B0B0E82FE9B0}" destId="{8BA5F9BB-3E28-4026-A392-7F4C0A3085E2}" srcOrd="1" destOrd="0" presId="urn:microsoft.com/office/officeart/2018/5/layout/IconCircleLabelList#1"/>
    <dgm:cxn modelId="{8747FCE9-BB25-4760-9D72-2A10D73A112E}" type="presParOf" srcId="{E765D845-767A-46E9-BD73-B0B0E82FE9B0}" destId="{DC8182C7-C8E0-4DAE-B344-FE508B06E860}" srcOrd="2" destOrd="0" presId="urn:microsoft.com/office/officeart/2018/5/layout/IconCircleLabelList#1"/>
    <dgm:cxn modelId="{88B40181-DEF3-4859-B808-A9075B358F74}" type="presParOf" srcId="{E765D845-767A-46E9-BD73-B0B0E82FE9B0}" destId="{529F61D3-444E-4541-AC4F-326FDA9BEAF3}" srcOrd="3" destOrd="0" presId="urn:microsoft.com/office/officeart/2018/5/layout/IconCircleLabelList#1"/>
    <dgm:cxn modelId="{571EF53D-37A7-472E-B153-87B463EC2E6C}" type="presParOf" srcId="{87B1B46A-CA1D-4445-8579-F40C78A1880B}" destId="{A999AABC-CAD9-4E1C-B78B-2BECA8D43C27}" srcOrd="3" destOrd="0" presId="urn:microsoft.com/office/officeart/2018/5/layout/IconCircleLabelList#1"/>
    <dgm:cxn modelId="{8CE240E0-BFF4-4ABF-9752-B13F43B7FE6E}" type="presParOf" srcId="{87B1B46A-CA1D-4445-8579-F40C78A1880B}" destId="{DB99A9BB-B1B8-433F-A4FA-6F31B826EE48}" srcOrd="4" destOrd="0" presId="urn:microsoft.com/office/officeart/2018/5/layout/IconCircleLabelList#1"/>
    <dgm:cxn modelId="{674CDD15-206F-4F59-87AE-FCEFB6B6A435}" type="presParOf" srcId="{DB99A9BB-B1B8-433F-A4FA-6F31B826EE48}" destId="{CA848760-99D5-488A-AFB3-9EA6BD946B87}" srcOrd="0" destOrd="0" presId="urn:microsoft.com/office/officeart/2018/5/layout/IconCircleLabelList#1"/>
    <dgm:cxn modelId="{D3FA9638-7BFE-4932-854C-F579F09AFB10}" type="presParOf" srcId="{DB99A9BB-B1B8-433F-A4FA-6F31B826EE48}" destId="{FD5546ED-1D49-469E-BE29-17C87FAFD7C8}" srcOrd="1" destOrd="0" presId="urn:microsoft.com/office/officeart/2018/5/layout/IconCircleLabelList#1"/>
    <dgm:cxn modelId="{133FBE96-086B-4082-9A3A-5DCB9061B2EF}" type="presParOf" srcId="{DB99A9BB-B1B8-433F-A4FA-6F31B826EE48}" destId="{408A0B1B-BC17-40DB-A76F-65541C3B4325}" srcOrd="2" destOrd="0" presId="urn:microsoft.com/office/officeart/2018/5/layout/IconCircleLabelList#1"/>
    <dgm:cxn modelId="{EDADB84F-A314-4B46-B5B2-9FCA3D5415C8}" type="presParOf" srcId="{DB99A9BB-B1B8-433F-A4FA-6F31B826EE48}" destId="{3360347C-5C69-4C15-9A6A-3E9A9E20C3DA}" srcOrd="3" destOrd="0" presId="urn:microsoft.com/office/officeart/2018/5/layout/IconCircleLabel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62DEA7-9DCD-4B2E-9DC5-BE121C266AFD}" type="doc">
      <dgm:prSet loTypeId="urn:microsoft.com/office/officeart/2005/8/layout/vList2" loCatId="list" qsTypeId="urn:microsoft.com/office/officeart/2005/8/quickstyle/simple1" qsCatId="simple" csTypeId="urn:microsoft.com/office/officeart/2018/5/colors/Iconchunking_neutralicon_accent1_2" csCatId="accent1" phldr="1"/>
      <dgm:spPr/>
      <dgm:t>
        <a:bodyPr rtlCol="0"/>
        <a:lstStyle/>
        <a:p>
          <a:pPr rtl="0"/>
          <a:endParaRPr lang="en-US"/>
        </a:p>
      </dgm:t>
    </dgm:pt>
    <dgm:pt modelId="{41CDB9B8-E81E-41E7-AE89-8F6EDFC88D92}">
      <dgm:prSet/>
      <dgm:spPr/>
      <dgm:t>
        <a:bodyPr rtlCol="0" anchor="ctr"/>
        <a:lstStyle/>
        <a:p>
          <a:pPr rtl="0">
            <a:defRPr cap="all"/>
          </a:pPr>
          <a:r>
            <a:rPr lang="zh-CN" altLang="en-US" noProof="0" dirty="0">
              <a:solidFill>
                <a:schemeClr val="accent1"/>
              </a:solidFill>
              <a:latin typeface="Microsoft YaHei UI" panose="020B0503020204020204" pitchFamily="34" charset="-122"/>
              <a:ea typeface="Microsoft YaHei UI" panose="020B0503020204020204" pitchFamily="34" charset="-122"/>
            </a:rPr>
            <a:t>类内容的介绍</a:t>
          </a:r>
        </a:p>
      </dgm:t>
    </dgm:pt>
    <dgm:pt modelId="{5D2FF527-BA77-40BE-9414-16FAE46386BB}" type="parTrans" cxnId="{21EB7847-13AE-4881-9090-909F31360F4E}">
      <dgm:prSet/>
      <dgm:spPr/>
      <dgm:t>
        <a:bodyPr rtlCol="0"/>
        <a:lstStyle/>
        <a:p>
          <a:pPr rtl="0"/>
          <a:endParaRPr lang="zh-CN" altLang="en-US" sz="1400" noProof="0" dirty="0">
            <a:latin typeface="Microsoft YaHei UI" panose="020B0503020204020204" pitchFamily="34" charset="-122"/>
            <a:ea typeface="Microsoft YaHei UI" panose="020B0503020204020204" pitchFamily="34" charset="-122"/>
          </a:endParaRPr>
        </a:p>
      </dgm:t>
    </dgm:pt>
    <dgm:pt modelId="{BA791450-8D1E-4A6F-B71D-2984D9E245C4}" type="sibTrans" cxnId="{21EB7847-13AE-4881-9090-909F31360F4E}">
      <dgm:prSet/>
      <dgm:spPr/>
      <dgm:t>
        <a:bodyPr rtlCol="0"/>
        <a:lstStyle/>
        <a:p>
          <a:pPr rtl="0"/>
          <a:endParaRPr lang="zh-CN" altLang="en-US" noProof="0" dirty="0">
            <a:latin typeface="Microsoft YaHei UI" panose="020B0503020204020204" pitchFamily="34" charset="-122"/>
            <a:ea typeface="Microsoft YaHei UI" panose="020B0503020204020204" pitchFamily="34" charset="-122"/>
          </a:endParaRPr>
        </a:p>
      </dgm:t>
    </dgm:pt>
    <dgm:pt modelId="{4D7D34C7-9466-4514-BF51-7396C17436B5}">
      <dgm:prSet/>
      <dgm:spPr/>
      <dgm:t>
        <a:bodyPr rtlCol="0" anchor="ctr"/>
        <a:lstStyle/>
        <a:p>
          <a:pPr rtl="0">
            <a:defRPr cap="all"/>
          </a:pPr>
          <a:r>
            <a:rPr lang="zh-CN" altLang="en-US" noProof="0" dirty="0">
              <a:solidFill>
                <a:schemeClr val="accent1"/>
              </a:solidFill>
              <a:latin typeface="Microsoft YaHei UI" panose="020B0503020204020204" pitchFamily="34" charset="-122"/>
              <a:ea typeface="Microsoft YaHei UI" panose="020B0503020204020204" pitchFamily="34" charset="-122"/>
            </a:rPr>
            <a:t>程序运行过程</a:t>
          </a:r>
        </a:p>
      </dgm:t>
    </dgm:pt>
    <dgm:pt modelId="{37DD6CE0-C2AA-4EB6-9E7D-14AED2127C40}" type="parTrans" cxnId="{7EEBEB1B-497E-4365-84F9-FBB75D7759E5}">
      <dgm:prSet/>
      <dgm:spPr/>
      <dgm:t>
        <a:bodyPr rtlCol="0"/>
        <a:lstStyle/>
        <a:p>
          <a:pPr rtl="0"/>
          <a:endParaRPr lang="zh-CN" altLang="en-US" sz="1400" noProof="0" dirty="0">
            <a:latin typeface="Microsoft YaHei UI" panose="020B0503020204020204" pitchFamily="34" charset="-122"/>
            <a:ea typeface="Microsoft YaHei UI" panose="020B0503020204020204" pitchFamily="34" charset="-122"/>
          </a:endParaRPr>
        </a:p>
      </dgm:t>
    </dgm:pt>
    <dgm:pt modelId="{483498F9-A0C2-4668-85AB-D8E6E254F73B}" type="sibTrans" cxnId="{7EEBEB1B-497E-4365-84F9-FBB75D7759E5}">
      <dgm:prSet/>
      <dgm:spPr/>
      <dgm:t>
        <a:bodyPr rtlCol="0"/>
        <a:lstStyle/>
        <a:p>
          <a:pPr rtl="0"/>
          <a:endParaRPr lang="zh-CN" altLang="en-US" noProof="0" dirty="0">
            <a:latin typeface="Microsoft YaHei UI" panose="020B0503020204020204" pitchFamily="34" charset="-122"/>
            <a:ea typeface="Microsoft YaHei UI" panose="020B0503020204020204" pitchFamily="34" charset="-122"/>
          </a:endParaRPr>
        </a:p>
      </dgm:t>
    </dgm:pt>
    <dgm:pt modelId="{35E63135-72E3-458E-AC7B-2C04E53016AF}" type="pres">
      <dgm:prSet presAssocID="{7B62DEA7-9DCD-4B2E-9DC5-BE121C266AFD}" presName="linear" presStyleCnt="0">
        <dgm:presLayoutVars>
          <dgm:animLvl val="lvl"/>
          <dgm:resizeHandles val="exact"/>
        </dgm:presLayoutVars>
      </dgm:prSet>
      <dgm:spPr/>
    </dgm:pt>
    <dgm:pt modelId="{90C93FB0-042C-4094-8D3F-0815A6049D17}" type="pres">
      <dgm:prSet presAssocID="{41CDB9B8-E81E-41E7-AE89-8F6EDFC88D92}" presName="parentText" presStyleLbl="node1" presStyleIdx="0" presStyleCnt="2">
        <dgm:presLayoutVars>
          <dgm:chMax val="0"/>
          <dgm:bulletEnabled val="1"/>
        </dgm:presLayoutVars>
      </dgm:prSet>
      <dgm:spPr/>
    </dgm:pt>
    <dgm:pt modelId="{5E1A8284-C71B-413A-97AA-B09FA0A587F8}" type="pres">
      <dgm:prSet presAssocID="{BA791450-8D1E-4A6F-B71D-2984D9E245C4}" presName="spacer" presStyleCnt="0"/>
      <dgm:spPr/>
    </dgm:pt>
    <dgm:pt modelId="{75378395-1113-46FB-9B81-2C932E6945AA}" type="pres">
      <dgm:prSet presAssocID="{4D7D34C7-9466-4514-BF51-7396C17436B5}" presName="parentText" presStyleLbl="node1" presStyleIdx="1" presStyleCnt="2">
        <dgm:presLayoutVars>
          <dgm:chMax val="0"/>
          <dgm:bulletEnabled val="1"/>
        </dgm:presLayoutVars>
      </dgm:prSet>
      <dgm:spPr/>
    </dgm:pt>
  </dgm:ptLst>
  <dgm:cxnLst>
    <dgm:cxn modelId="{7EEBEB1B-497E-4365-84F9-FBB75D7759E5}" srcId="{7B62DEA7-9DCD-4B2E-9DC5-BE121C266AFD}" destId="{4D7D34C7-9466-4514-BF51-7396C17436B5}" srcOrd="1" destOrd="0" parTransId="{37DD6CE0-C2AA-4EB6-9E7D-14AED2127C40}" sibTransId="{483498F9-A0C2-4668-85AB-D8E6E254F73B}"/>
    <dgm:cxn modelId="{21EB7847-13AE-4881-9090-909F31360F4E}" srcId="{7B62DEA7-9DCD-4B2E-9DC5-BE121C266AFD}" destId="{41CDB9B8-E81E-41E7-AE89-8F6EDFC88D92}" srcOrd="0" destOrd="0" parTransId="{5D2FF527-BA77-40BE-9414-16FAE46386BB}" sibTransId="{BA791450-8D1E-4A6F-B71D-2984D9E245C4}"/>
    <dgm:cxn modelId="{BF214C7C-A24A-4FDD-9022-40A497E8F5BB}" type="presOf" srcId="{7B62DEA7-9DCD-4B2E-9DC5-BE121C266AFD}" destId="{35E63135-72E3-458E-AC7B-2C04E53016AF}" srcOrd="0" destOrd="0" presId="urn:microsoft.com/office/officeart/2005/8/layout/vList2"/>
    <dgm:cxn modelId="{DF236DAC-9C52-483A-A60A-1FE897A3BF82}" type="presOf" srcId="{4D7D34C7-9466-4514-BF51-7396C17436B5}" destId="{75378395-1113-46FB-9B81-2C932E6945AA}" srcOrd="0" destOrd="0" presId="urn:microsoft.com/office/officeart/2005/8/layout/vList2"/>
    <dgm:cxn modelId="{65A843E5-5742-4551-A417-FEC10DD2F09C}" type="presOf" srcId="{41CDB9B8-E81E-41E7-AE89-8F6EDFC88D92}" destId="{90C93FB0-042C-4094-8D3F-0815A6049D17}" srcOrd="0" destOrd="0" presId="urn:microsoft.com/office/officeart/2005/8/layout/vList2"/>
    <dgm:cxn modelId="{BCFB5E7C-E8EB-43D6-8116-DB6BE7010507}" type="presParOf" srcId="{35E63135-72E3-458E-AC7B-2C04E53016AF}" destId="{90C93FB0-042C-4094-8D3F-0815A6049D17}" srcOrd="0" destOrd="0" presId="urn:microsoft.com/office/officeart/2005/8/layout/vList2"/>
    <dgm:cxn modelId="{3998E85B-E40B-4108-8DC1-4970C66667E8}" type="presParOf" srcId="{35E63135-72E3-458E-AC7B-2C04E53016AF}" destId="{5E1A8284-C71B-413A-97AA-B09FA0A587F8}" srcOrd="1" destOrd="0" presId="urn:microsoft.com/office/officeart/2005/8/layout/vList2"/>
    <dgm:cxn modelId="{B1C761C3-7110-4245-9E56-020DAF6837C4}" type="presParOf" srcId="{35E63135-72E3-458E-AC7B-2C04E53016AF}" destId="{75378395-1113-46FB-9B81-2C932E6945AA}" srcOrd="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3CEBFB-B6C0-4518-9E76-B1250D3AEE20}">
      <dsp:nvSpPr>
        <dsp:cNvPr id="0" name=""/>
        <dsp:cNvSpPr/>
      </dsp:nvSpPr>
      <dsp:spPr>
        <a:xfrm>
          <a:off x="45544" y="892465"/>
          <a:ext cx="1456007" cy="941449"/>
        </a:xfrm>
        <a:prstGeom prst="wedgeRectCallout">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C3BB2D-F9F1-4489-93C4-A156AC3849E7}">
      <dsp:nvSpPr>
        <dsp:cNvPr id="0" name=""/>
        <dsp:cNvSpPr/>
      </dsp:nvSpPr>
      <dsp:spPr>
        <a:xfrm>
          <a:off x="503460" y="1109340"/>
          <a:ext cx="540175" cy="5401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00CD1A-2D28-4054-8809-838E618A0595}">
      <dsp:nvSpPr>
        <dsp:cNvPr id="0" name=""/>
        <dsp:cNvSpPr/>
      </dsp:nvSpPr>
      <dsp:spPr>
        <a:xfrm>
          <a:off x="1869" y="2127153"/>
          <a:ext cx="1543359" cy="617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ctr" anchorCtr="0">
          <a:noAutofit/>
        </a:bodyPr>
        <a:lstStyle/>
        <a:p>
          <a:pPr marL="0" lvl="0" indent="0" algn="ctr" defTabSz="1289050" rtl="0">
            <a:lnSpc>
              <a:spcPct val="100000"/>
            </a:lnSpc>
            <a:spcBef>
              <a:spcPct val="0"/>
            </a:spcBef>
            <a:spcAft>
              <a:spcPct val="35000"/>
            </a:spcAft>
            <a:buNone/>
            <a:defRPr cap="all"/>
          </a:pPr>
          <a:r>
            <a:rPr lang="zh-CN" altLang="en-US" sz="2900" kern="1200" noProof="0" dirty="0">
              <a:latin typeface="Microsoft YaHei UI" panose="020B0503020204020204" pitchFamily="34" charset="-122"/>
              <a:ea typeface="Microsoft YaHei UI" panose="020B0503020204020204" pitchFamily="34" charset="-122"/>
            </a:rPr>
            <a:t>背景介绍</a:t>
          </a:r>
        </a:p>
      </dsp:txBody>
      <dsp:txXfrm>
        <a:off x="1869" y="2127153"/>
        <a:ext cx="1543359" cy="617343"/>
      </dsp:txXfrm>
    </dsp:sp>
    <dsp:sp modelId="{F82A6E7C-4234-4816-9EB8-ED399009E25C}">
      <dsp:nvSpPr>
        <dsp:cNvPr id="0" name=""/>
        <dsp:cNvSpPr/>
      </dsp:nvSpPr>
      <dsp:spPr>
        <a:xfrm>
          <a:off x="1858992" y="892465"/>
          <a:ext cx="1456007" cy="941449"/>
        </a:xfrm>
        <a:prstGeom prst="wedgeRectCallout">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A5F9BB-3E28-4026-A392-7F4C0A3085E2}">
      <dsp:nvSpPr>
        <dsp:cNvPr id="0" name=""/>
        <dsp:cNvSpPr/>
      </dsp:nvSpPr>
      <dsp:spPr>
        <a:xfrm>
          <a:off x="2316908" y="1093102"/>
          <a:ext cx="540175" cy="5401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9F61D3-444E-4541-AC4F-326FDA9BEAF3}">
      <dsp:nvSpPr>
        <dsp:cNvPr id="0" name=""/>
        <dsp:cNvSpPr/>
      </dsp:nvSpPr>
      <dsp:spPr>
        <a:xfrm>
          <a:off x="1815316" y="2127153"/>
          <a:ext cx="1543359" cy="617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ctr" anchorCtr="0">
          <a:noAutofit/>
        </a:bodyPr>
        <a:lstStyle/>
        <a:p>
          <a:pPr marL="0" lvl="0" indent="0" algn="ctr" defTabSz="1289050" rtl="0">
            <a:lnSpc>
              <a:spcPct val="100000"/>
            </a:lnSpc>
            <a:spcBef>
              <a:spcPct val="0"/>
            </a:spcBef>
            <a:spcAft>
              <a:spcPct val="35000"/>
            </a:spcAft>
            <a:buNone/>
            <a:defRPr cap="all"/>
          </a:pPr>
          <a:r>
            <a:rPr lang="zh-CN" altLang="en-US" sz="2900" kern="1200" noProof="0" dirty="0">
              <a:latin typeface="Microsoft YaHei UI" panose="020B0503020204020204" pitchFamily="34" charset="-122"/>
              <a:ea typeface="Microsoft YaHei UI" panose="020B0503020204020204" pitchFamily="34" charset="-122"/>
            </a:rPr>
            <a:t>思路分析</a:t>
          </a:r>
        </a:p>
      </dsp:txBody>
      <dsp:txXfrm>
        <a:off x="1815316" y="2127153"/>
        <a:ext cx="1543359" cy="617343"/>
      </dsp:txXfrm>
    </dsp:sp>
    <dsp:sp modelId="{CA848760-99D5-488A-AFB3-9EA6BD946B87}">
      <dsp:nvSpPr>
        <dsp:cNvPr id="0" name=""/>
        <dsp:cNvSpPr/>
      </dsp:nvSpPr>
      <dsp:spPr>
        <a:xfrm>
          <a:off x="3672439" y="892465"/>
          <a:ext cx="1456007" cy="941449"/>
        </a:xfrm>
        <a:prstGeom prst="wedgeRectCallout">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5546ED-1D49-469E-BE29-17C87FAFD7C8}">
      <dsp:nvSpPr>
        <dsp:cNvPr id="0" name=""/>
        <dsp:cNvSpPr/>
      </dsp:nvSpPr>
      <dsp:spPr>
        <a:xfrm>
          <a:off x="4151622" y="1093102"/>
          <a:ext cx="540175" cy="5401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60347C-5C69-4C15-9A6A-3E9A9E20C3DA}">
      <dsp:nvSpPr>
        <dsp:cNvPr id="0" name=""/>
        <dsp:cNvSpPr/>
      </dsp:nvSpPr>
      <dsp:spPr>
        <a:xfrm>
          <a:off x="3628763" y="2127153"/>
          <a:ext cx="1543359" cy="617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ctr" anchorCtr="0">
          <a:noAutofit/>
        </a:bodyPr>
        <a:lstStyle/>
        <a:p>
          <a:pPr marL="0" lvl="0" indent="0" algn="ctr" defTabSz="1289050" rtl="0">
            <a:lnSpc>
              <a:spcPct val="100000"/>
            </a:lnSpc>
            <a:spcBef>
              <a:spcPct val="0"/>
            </a:spcBef>
            <a:spcAft>
              <a:spcPct val="35000"/>
            </a:spcAft>
            <a:buNone/>
            <a:defRPr cap="all"/>
          </a:pPr>
          <a:r>
            <a:rPr lang="zh-CN" altLang="en-US" sz="2900" kern="1200" noProof="0" dirty="0">
              <a:latin typeface="Microsoft YaHei UI" panose="020B0503020204020204" pitchFamily="34" charset="-122"/>
              <a:ea typeface="Microsoft YaHei UI" panose="020B0503020204020204" pitchFamily="34" charset="-122"/>
            </a:rPr>
            <a:t>演示</a:t>
          </a:r>
        </a:p>
      </dsp:txBody>
      <dsp:txXfrm>
        <a:off x="3628763" y="2127153"/>
        <a:ext cx="1543359" cy="6173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C93FB0-042C-4094-8D3F-0815A6049D17}">
      <dsp:nvSpPr>
        <dsp:cNvPr id="0" name=""/>
        <dsp:cNvSpPr/>
      </dsp:nvSpPr>
      <dsp:spPr>
        <a:xfrm>
          <a:off x="0" y="79"/>
          <a:ext cx="5223934" cy="1733940"/>
        </a:xfrm>
        <a:prstGeom prst="roundRect">
          <a:avLst/>
        </a:prstGeom>
        <a:solidFill>
          <a:schemeClr val="bg1">
            <a:hueOff val="0"/>
            <a:satOff val="0"/>
            <a:lumOff val="0"/>
            <a:alphaOff val="0"/>
          </a:schemeClr>
        </a:solid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170" tIns="217170" rIns="217170" bIns="217170" numCol="1" spcCol="1270" rtlCol="0" anchor="ctr" anchorCtr="0">
          <a:noAutofit/>
        </a:bodyPr>
        <a:lstStyle/>
        <a:p>
          <a:pPr marL="0" lvl="0" indent="0" algn="l" defTabSz="2533650" rtl="0">
            <a:lnSpc>
              <a:spcPct val="90000"/>
            </a:lnSpc>
            <a:spcBef>
              <a:spcPct val="0"/>
            </a:spcBef>
            <a:spcAft>
              <a:spcPct val="35000"/>
            </a:spcAft>
            <a:buNone/>
            <a:defRPr cap="all"/>
          </a:pPr>
          <a:r>
            <a:rPr lang="zh-CN" altLang="en-US" sz="5700" kern="1200" noProof="0" dirty="0">
              <a:solidFill>
                <a:schemeClr val="accent1"/>
              </a:solidFill>
              <a:latin typeface="Microsoft YaHei UI" panose="020B0503020204020204" pitchFamily="34" charset="-122"/>
              <a:ea typeface="Microsoft YaHei UI" panose="020B0503020204020204" pitchFamily="34" charset="-122"/>
            </a:rPr>
            <a:t>类内容的介绍</a:t>
          </a:r>
        </a:p>
      </dsp:txBody>
      <dsp:txXfrm>
        <a:off x="84644" y="84723"/>
        <a:ext cx="5054646" cy="1564652"/>
      </dsp:txXfrm>
    </dsp:sp>
    <dsp:sp modelId="{75378395-1113-46FB-9B81-2C932E6945AA}">
      <dsp:nvSpPr>
        <dsp:cNvPr id="0" name=""/>
        <dsp:cNvSpPr/>
      </dsp:nvSpPr>
      <dsp:spPr>
        <a:xfrm>
          <a:off x="0" y="1898180"/>
          <a:ext cx="5223934" cy="1733940"/>
        </a:xfrm>
        <a:prstGeom prst="roundRect">
          <a:avLst/>
        </a:prstGeom>
        <a:solidFill>
          <a:schemeClr val="bg1">
            <a:hueOff val="0"/>
            <a:satOff val="0"/>
            <a:lumOff val="0"/>
            <a:alphaOff val="0"/>
          </a:schemeClr>
        </a:solid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170" tIns="217170" rIns="217170" bIns="217170" numCol="1" spcCol="1270" rtlCol="0" anchor="ctr" anchorCtr="0">
          <a:noAutofit/>
        </a:bodyPr>
        <a:lstStyle/>
        <a:p>
          <a:pPr marL="0" lvl="0" indent="0" algn="l" defTabSz="2533650" rtl="0">
            <a:lnSpc>
              <a:spcPct val="90000"/>
            </a:lnSpc>
            <a:spcBef>
              <a:spcPct val="0"/>
            </a:spcBef>
            <a:spcAft>
              <a:spcPct val="35000"/>
            </a:spcAft>
            <a:buNone/>
            <a:defRPr cap="all"/>
          </a:pPr>
          <a:r>
            <a:rPr lang="zh-CN" altLang="en-US" sz="5700" kern="1200" noProof="0" dirty="0">
              <a:solidFill>
                <a:schemeClr val="accent1"/>
              </a:solidFill>
              <a:latin typeface="Microsoft YaHei UI" panose="020B0503020204020204" pitchFamily="34" charset="-122"/>
              <a:ea typeface="Microsoft YaHei UI" panose="020B0503020204020204" pitchFamily="34" charset="-122"/>
            </a:rPr>
            <a:t>程序运行过程</a:t>
          </a:r>
        </a:p>
      </dsp:txBody>
      <dsp:txXfrm>
        <a:off x="84644" y="1982824"/>
        <a:ext cx="5054646" cy="1564652"/>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1">
  <dgm:title val="图标圆形标签列表"/>
  <dgm:desc val="用于显示伴随相关视觉对象的不连续的或分组的信息块。最适用于带有简短文本标题的图标或小型图片。"/>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57DF161F-7346-434E-92AE-2D8C889949F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Microsoft YaHei UI" panose="020B0503020204020204" pitchFamily="34" charset="-122"/>
              <a:ea typeface="Microsoft YaHei UI" panose="020B0503020204020204" pitchFamily="34" charset="-122"/>
            </a:endParaRPr>
          </a:p>
        </p:txBody>
      </p:sp>
      <p:sp>
        <p:nvSpPr>
          <p:cNvPr id="3" name="日期占位符 2">
            <a:extLst>
              <a:ext uri="{FF2B5EF4-FFF2-40B4-BE49-F238E27FC236}">
                <a16:creationId xmlns:a16="http://schemas.microsoft.com/office/drawing/2014/main" id="{44AA222C-6846-46E7-890E-83A9A9429ED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1258E6A-4050-4A4E-9800-6F242D8E39FF}" type="datetime1">
              <a:rPr lang="zh-CN" altLang="en-US" smtClean="0">
                <a:latin typeface="Microsoft YaHei UI" panose="020B0503020204020204" pitchFamily="34" charset="-122"/>
                <a:ea typeface="Microsoft YaHei UI" panose="020B0503020204020204" pitchFamily="34" charset="-122"/>
              </a:rPr>
              <a:t>2020/12/14</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a:extLst>
              <a:ext uri="{FF2B5EF4-FFF2-40B4-BE49-F238E27FC236}">
                <a16:creationId xmlns:a16="http://schemas.microsoft.com/office/drawing/2014/main" id="{9B1737E1-334F-42B2-8582-DC13824A06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a16="http://schemas.microsoft.com/office/drawing/2014/main" id="{A29AE254-C892-4234-9FF8-4944DCB6930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B5FC83-9706-4CC0-A33C-67D903F627A3}" type="slidenum">
              <a:rPr lang="en-US" altLang="zh-CN" smtClean="0">
                <a:latin typeface="Microsoft YaHei UI" panose="020B0503020204020204" pitchFamily="34" charset="-122"/>
                <a:ea typeface="Microsoft YaHei UI" panose="020B0503020204020204" pitchFamily="34" charset="-122"/>
              </a:rPr>
              <a:t>‹#›</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0789027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7BD235CE-9368-4F22-A3C6-4B9A272AAE37}" type="datetime1">
              <a:rPr lang="zh-CN" altLang="en-US" smtClean="0"/>
              <a:pPr/>
              <a:t>2020/12/14</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latin typeface="Microsoft YaHei UI" panose="020B0503020204020204" pitchFamily="34" charset="-122"/>
              <a:ea typeface="Microsoft YaHei UI" panose="020B0503020204020204" pitchFamily="34" charset="-122"/>
            </a:endParaRPr>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0727C869-EA56-4B4A-8932-BB8507EF87D6}" type="slidenum">
              <a:rPr lang="en-US" altLang="zh-CN" noProof="0" smtClean="0"/>
              <a:pPr/>
              <a:t>‹#›</a:t>
            </a:fld>
            <a:endParaRPr lang="zh-CN" altLang="en-US" noProof="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74021751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0727C869-EA56-4B4A-8932-BB8507EF87D6}" type="slidenum">
              <a:rPr lang="en-US" altLang="zh-CN" smtClean="0">
                <a:latin typeface="Microsoft YaHei UI" panose="020B0503020204020204" pitchFamily="34" charset="-122"/>
                <a:ea typeface="Microsoft YaHei UI" panose="020B0503020204020204" pitchFamily="34" charset="-122"/>
              </a:rPr>
              <a:t>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648896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0727C869-EA56-4B4A-8932-BB8507EF87D6}" type="slidenum">
              <a:rPr lang="en-US" altLang="zh-CN" smtClean="0">
                <a:latin typeface="Microsoft YaHei UI" panose="020B0503020204020204" pitchFamily="34" charset="-122"/>
                <a:ea typeface="Microsoft YaHei UI" panose="020B0503020204020204" pitchFamily="34" charset="-122"/>
              </a:rPr>
              <a:t>2</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178728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0727C869-EA56-4B4A-8932-BB8507EF87D6}" type="slidenum">
              <a:rPr lang="en-US" altLang="zh-CN" smtClean="0">
                <a:latin typeface="Microsoft YaHei UI" panose="020B0503020204020204" pitchFamily="34" charset="-122"/>
                <a:ea typeface="Microsoft YaHei UI" panose="020B0503020204020204" pitchFamily="34" charset="-122"/>
              </a:rPr>
              <a:t>3</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85708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0727C869-EA56-4B4A-8932-BB8507EF87D6}" type="slidenum">
              <a:rPr lang="en-US" altLang="zh-CN" smtClean="0">
                <a:latin typeface="Microsoft YaHei UI" panose="020B0503020204020204" pitchFamily="34" charset="-122"/>
                <a:ea typeface="Microsoft YaHei UI" panose="020B0503020204020204" pitchFamily="34" charset="-122"/>
              </a:rPr>
              <a:t>4</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125754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0727C869-EA56-4B4A-8932-BB8507EF87D6}" type="slidenum">
              <a:rPr lang="en-US" altLang="zh-CN" smtClean="0">
                <a:latin typeface="Microsoft YaHei UI" panose="020B0503020204020204" pitchFamily="34" charset="-122"/>
                <a:ea typeface="Microsoft YaHei UI" panose="020B0503020204020204" pitchFamily="34" charset="-122"/>
              </a:rPr>
              <a:t>5</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506551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1" name="任意多边形(F)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ctrTitle"/>
          </p:nvPr>
        </p:nvSpPr>
        <p:spPr>
          <a:xfrm>
            <a:off x="810001" y="1449147"/>
            <a:ext cx="10572000" cy="2971051"/>
          </a:xfrm>
        </p:spPr>
        <p:txBody>
          <a:bodyPr rtlCol="0"/>
          <a:lstStyle>
            <a:lvl1pPr>
              <a:defRPr sz="5400"/>
            </a:lvl1pPr>
          </a:lstStyle>
          <a:p>
            <a:pPr rtl="0"/>
            <a:r>
              <a:rPr lang="zh-CN" altLang="en-US" noProof="0"/>
              <a:t>单击此处编辑母版标题样式</a:t>
            </a:r>
          </a:p>
        </p:txBody>
      </p:sp>
      <p:sp>
        <p:nvSpPr>
          <p:cNvPr id="3" name="副标题 2"/>
          <p:cNvSpPr>
            <a:spLocks noGrp="1"/>
          </p:cNvSpPr>
          <p:nvPr>
            <p:ph type="subTitle" idx="1" hasCustomPrompt="1"/>
          </p:nvPr>
        </p:nvSpPr>
        <p:spPr>
          <a:xfrm>
            <a:off x="810001" y="5280847"/>
            <a:ext cx="10572000" cy="434974"/>
          </a:xfrm>
        </p:spPr>
        <p:txBody>
          <a:bodyPr rtlCol="0"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noProof="0"/>
              <a:t>单击以编辑母版副标题样式</a:t>
            </a:r>
          </a:p>
        </p:txBody>
      </p:sp>
      <p:sp>
        <p:nvSpPr>
          <p:cNvPr id="4" name="日期占位符 3"/>
          <p:cNvSpPr>
            <a:spLocks noGrp="1"/>
          </p:cNvSpPr>
          <p:nvPr>
            <p:ph type="dt" sz="half" idx="10"/>
          </p:nvPr>
        </p:nvSpPr>
        <p:spPr/>
        <p:txBody>
          <a:bodyPr rtlCol="0"/>
          <a:lstStyle/>
          <a:p>
            <a:pPr rtl="0"/>
            <a:fld id="{68D6CB13-5C0B-48AA-A0D5-FA4FEEF44C29}" type="datetime1">
              <a:rPr lang="zh-CN" altLang="en-US" noProof="0" smtClean="0"/>
              <a:t>2020/12/14</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D57F1E4F-1CFF-5643-939E-217C01CDF565}" type="slidenum">
              <a:rPr lang="en-US" altLang="zh-CN" noProof="0" smtClean="0"/>
              <a:pPr/>
              <a:t>‹#›</a:t>
            </a:fld>
            <a:endParaRPr lang="zh-CN" altLang="en-US" noProof="0"/>
          </a:p>
        </p:txBody>
      </p:sp>
    </p:spTree>
    <p:extLst>
      <p:ext uri="{BB962C8B-B14F-4D97-AF65-F5344CB8AC3E}">
        <p14:creationId xmlns:p14="http://schemas.microsoft.com/office/powerpoint/2010/main" val="3886479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sp>
        <p:nvSpPr>
          <p:cNvPr id="2" name="标题 1"/>
          <p:cNvSpPr>
            <a:spLocks noGrp="1"/>
          </p:cNvSpPr>
          <p:nvPr>
            <p:ph type="title"/>
          </p:nvPr>
        </p:nvSpPr>
        <p:spPr>
          <a:xfrm>
            <a:off x="810000" y="4800600"/>
            <a:ext cx="10561418" cy="566738"/>
          </a:xfrm>
        </p:spPr>
        <p:txBody>
          <a:bodyPr rtlCol="0" anchor="b">
            <a:normAutofit/>
          </a:bodyPr>
          <a:lstStyle>
            <a:lvl1pPr algn="l">
              <a:defRPr sz="2400" b="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15" name="图片占位符 14"/>
          <p:cNvSpPr>
            <a:spLocks noGrp="1" noChangeAspect="1"/>
          </p:cNvSpPr>
          <p:nvPr>
            <p:ph type="pic" sz="quarter" idx="13" hasCustomPrompt="1"/>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rtlCol="0" anchor="t" anchorCtr="0" compatLnSpc="1">
            <a:prstTxWarp prst="textNoShape">
              <a:avLst/>
            </a:prstTxWarp>
            <a:normAutofit/>
          </a:bodyPr>
          <a:lstStyle>
            <a:lvl1pPr marL="0" indent="0" algn="ctr">
              <a:buFontTx/>
              <a:buNone/>
              <a:defRPr sz="1600">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p>
        </p:txBody>
      </p:sp>
      <p:sp>
        <p:nvSpPr>
          <p:cNvPr id="4" name="文本占位符 3"/>
          <p:cNvSpPr>
            <a:spLocks noGrp="1"/>
          </p:cNvSpPr>
          <p:nvPr>
            <p:ph type="body" sz="half" idx="2" hasCustomPrompt="1"/>
          </p:nvPr>
        </p:nvSpPr>
        <p:spPr>
          <a:xfrm>
            <a:off x="810000" y="5367338"/>
            <a:ext cx="10561418" cy="493712"/>
          </a:xfrm>
        </p:spPr>
        <p:txBody>
          <a:bodyPr rtlCol="0">
            <a:normAutofit/>
          </a:bodyPr>
          <a:lstStyle>
            <a:lvl1pPr marL="0" indent="0">
              <a:buNone/>
              <a:defRPr sz="12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243C0BC2-E6CC-47EA-B61E-7091DEA4928B}" type="datetime1">
              <a:rPr lang="zh-CN" altLang="en-US" noProof="0" smtClean="0"/>
              <a:t>2020/12/14</a:t>
            </a:fld>
            <a:endParaRPr lang="zh-CN" altLang="en-US" noProof="0"/>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57F1E4F-1CFF-5643-939E-217C01CDF565}" type="slidenum">
              <a:rPr lang="en-US" altLang="zh-CN" noProof="0" smtClean="0"/>
              <a:pPr/>
              <a:t>‹#›</a:t>
            </a:fld>
            <a:endParaRPr lang="zh-CN" altLang="en-US" noProof="0"/>
          </a:p>
        </p:txBody>
      </p:sp>
    </p:spTree>
    <p:extLst>
      <p:ext uri="{BB962C8B-B14F-4D97-AF65-F5344CB8AC3E}">
        <p14:creationId xmlns:p14="http://schemas.microsoft.com/office/powerpoint/2010/main" val="3363837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题注的引用">
    <p:spTree>
      <p:nvGrpSpPr>
        <p:cNvPr id="1" name=""/>
        <p:cNvGrpSpPr/>
        <p:nvPr/>
      </p:nvGrpSpPr>
      <p:grpSpPr>
        <a:xfrm>
          <a:off x="0" y="0"/>
          <a:ext cx="0" cy="0"/>
          <a:chOff x="0" y="0"/>
          <a:chExt cx="0" cy="0"/>
        </a:xfrm>
      </p:grpSpPr>
      <p:sp>
        <p:nvSpPr>
          <p:cNvPr id="8" name="任意多边形(F)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a:xfrm>
            <a:off x="850985" y="1238502"/>
            <a:ext cx="5893840" cy="2645912"/>
          </a:xfrm>
        </p:spPr>
        <p:txBody>
          <a:bodyPr rtlCol="0" anchor="b"/>
          <a:lstStyle>
            <a:lvl1pPr algn="l">
              <a:defRPr sz="4200" b="1" cap="none"/>
            </a:lvl1pPr>
          </a:lstStyle>
          <a:p>
            <a:pPr rtl="0"/>
            <a:r>
              <a:rPr lang="zh-CN" altLang="en-US" noProof="0"/>
              <a:t>单击此处编辑母版标题样式</a:t>
            </a:r>
          </a:p>
        </p:txBody>
      </p:sp>
      <p:sp>
        <p:nvSpPr>
          <p:cNvPr id="3" name="文本占位符 2"/>
          <p:cNvSpPr>
            <a:spLocks noGrp="1"/>
          </p:cNvSpPr>
          <p:nvPr>
            <p:ph type="body" idx="1" hasCustomPrompt="1"/>
          </p:nvPr>
        </p:nvSpPr>
        <p:spPr>
          <a:xfrm>
            <a:off x="853190" y="4443680"/>
            <a:ext cx="5891636" cy="713241"/>
          </a:xfrm>
        </p:spPr>
        <p:txBody>
          <a:bodyPr rtlCol="0"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编辑母版文本样式</a:t>
            </a:r>
          </a:p>
        </p:txBody>
      </p:sp>
      <p:sp>
        <p:nvSpPr>
          <p:cNvPr id="9" name="文本占位符 5"/>
          <p:cNvSpPr>
            <a:spLocks noGrp="1"/>
          </p:cNvSpPr>
          <p:nvPr>
            <p:ph type="body" sz="quarter" idx="16" hasCustomPrompt="1"/>
          </p:nvPr>
        </p:nvSpPr>
        <p:spPr>
          <a:xfrm>
            <a:off x="7574642" y="1081456"/>
            <a:ext cx="3810001" cy="4075465"/>
          </a:xfrm>
        </p:spPr>
        <p:txBody>
          <a:bodyPr rtlCol="0" anchor="t"/>
          <a:lstStyle>
            <a:lvl1pPr marL="0" indent="0">
              <a:buFontTx/>
              <a:buNone/>
              <a:defRPr/>
            </a:lvl1pPr>
          </a:lstStyle>
          <a:p>
            <a:pPr lvl="0" rtl="0"/>
            <a:r>
              <a:rPr lang="zh-CN" altLang="en-US" noProof="0"/>
              <a:t>编辑母版文本样式</a:t>
            </a:r>
          </a:p>
        </p:txBody>
      </p:sp>
      <p:sp>
        <p:nvSpPr>
          <p:cNvPr id="4" name="日期占位符 3"/>
          <p:cNvSpPr>
            <a:spLocks noGrp="1"/>
          </p:cNvSpPr>
          <p:nvPr>
            <p:ph type="dt" sz="half" idx="10"/>
          </p:nvPr>
        </p:nvSpPr>
        <p:spPr/>
        <p:txBody>
          <a:bodyPr rtlCol="0"/>
          <a:lstStyle/>
          <a:p>
            <a:pPr rtl="0"/>
            <a:fld id="{0B1C7470-C632-4315-9336-91FFDD0A66E8}" type="datetime1">
              <a:rPr lang="zh-CN" altLang="en-US" noProof="0" smtClean="0"/>
              <a:t>2020/12/14</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D57F1E4F-1CFF-5643-939E-217C01CDF565}" type="slidenum">
              <a:rPr lang="en-US" altLang="zh-CN" noProof="0" smtClean="0"/>
              <a:pPr/>
              <a:t>‹#›</a:t>
            </a:fld>
            <a:endParaRPr lang="zh-CN" altLang="en-US" noProof="0"/>
          </a:p>
        </p:txBody>
      </p:sp>
    </p:spTree>
    <p:extLst>
      <p:ext uri="{BB962C8B-B14F-4D97-AF65-F5344CB8AC3E}">
        <p14:creationId xmlns:p14="http://schemas.microsoft.com/office/powerpoint/2010/main" val="40667762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9" name="任意多边形(F)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标题 1"/>
          <p:cNvSpPr>
            <a:spLocks noGrp="1"/>
          </p:cNvSpPr>
          <p:nvPr>
            <p:ph type="title"/>
          </p:nvPr>
        </p:nvSpPr>
        <p:spPr>
          <a:xfrm>
            <a:off x="1357089" y="2435957"/>
            <a:ext cx="4382521" cy="2007789"/>
          </a:xfrm>
        </p:spPr>
        <p:txBody>
          <a:bodyPr rtlCol="0"/>
          <a:lstStyle>
            <a:lvl1pPr>
              <a:defRPr sz="3200"/>
            </a:lvl1pPr>
          </a:lstStyle>
          <a:p>
            <a:pPr rtl="0"/>
            <a:r>
              <a:rPr lang="zh-CN" altLang="en-US" noProof="0"/>
              <a:t>单击此处编辑母版标题样式</a:t>
            </a:r>
          </a:p>
        </p:txBody>
      </p:sp>
      <p:sp>
        <p:nvSpPr>
          <p:cNvPr id="6" name="文本占位符 5"/>
          <p:cNvSpPr>
            <a:spLocks noGrp="1"/>
          </p:cNvSpPr>
          <p:nvPr>
            <p:ph type="body" sz="quarter" idx="16" hasCustomPrompt="1"/>
          </p:nvPr>
        </p:nvSpPr>
        <p:spPr>
          <a:xfrm>
            <a:off x="6156000" y="2286000"/>
            <a:ext cx="4880300" cy="2295525"/>
          </a:xfrm>
        </p:spPr>
        <p:txBody>
          <a:bodyPr rtlCol="0" anchor="t"/>
          <a:lstStyle>
            <a:lvl1pPr marL="0" indent="0">
              <a:buFontTx/>
              <a:buNone/>
              <a:defRPr/>
            </a:lvl1pPr>
          </a:lstStyle>
          <a:p>
            <a:pPr lvl="0" rtl="0"/>
            <a:r>
              <a:rPr lang="zh-CN" altLang="en-US" noProof="0"/>
              <a:t>编辑母版文本样式</a:t>
            </a:r>
          </a:p>
        </p:txBody>
      </p:sp>
      <p:sp>
        <p:nvSpPr>
          <p:cNvPr id="2" name="日期占位符 1"/>
          <p:cNvSpPr>
            <a:spLocks noGrp="1"/>
          </p:cNvSpPr>
          <p:nvPr>
            <p:ph type="dt" sz="half" idx="10"/>
          </p:nvPr>
        </p:nvSpPr>
        <p:spPr/>
        <p:txBody>
          <a:bodyPr rtlCol="0"/>
          <a:lstStyle/>
          <a:p>
            <a:pPr rtl="0"/>
            <a:fld id="{63D5EBD5-E3D5-45A4-BC7C-0279AF9CF831}" type="datetime1">
              <a:rPr lang="zh-CN" altLang="en-US" noProof="0" smtClean="0"/>
              <a:t>2020/12/14</a:t>
            </a:fld>
            <a:endParaRPr lang="zh-CN" altLang="en-US" noProof="0"/>
          </a:p>
        </p:txBody>
      </p:sp>
      <p:sp>
        <p:nvSpPr>
          <p:cNvPr id="3" name="页脚占位符 2"/>
          <p:cNvSpPr>
            <a:spLocks noGrp="1"/>
          </p:cNvSpPr>
          <p:nvPr>
            <p:ph type="ftr" sz="quarter" idx="11"/>
          </p:nvPr>
        </p:nvSpPr>
        <p:spPr/>
        <p:txBody>
          <a:bodyPr rtlCol="0"/>
          <a:lstStyle/>
          <a:p>
            <a:pPr rtl="0"/>
            <a:endParaRPr lang="zh-CN" altLang="en-US" noProof="0"/>
          </a:p>
        </p:txBody>
      </p:sp>
      <p:sp>
        <p:nvSpPr>
          <p:cNvPr id="4" name="灯片编号占位符 3"/>
          <p:cNvSpPr>
            <a:spLocks noGrp="1"/>
          </p:cNvSpPr>
          <p:nvPr>
            <p:ph type="sldNum" sz="quarter" idx="12"/>
          </p:nvPr>
        </p:nvSpPr>
        <p:spPr/>
        <p:txBody>
          <a:bodyPr rtlCol="0"/>
          <a:lstStyle/>
          <a:p>
            <a:pPr rtl="0"/>
            <a:fld id="{D57F1E4F-1CFF-5643-939E-217C01CDF565}" type="slidenum">
              <a:rPr lang="en-US" altLang="zh-CN" noProof="0" smtClean="0"/>
              <a:pPr/>
              <a:t>‹#›</a:t>
            </a:fld>
            <a:endParaRPr lang="zh-CN" altLang="en-US" noProof="0"/>
          </a:p>
        </p:txBody>
      </p:sp>
    </p:spTree>
    <p:extLst>
      <p:ext uri="{BB962C8B-B14F-4D97-AF65-F5344CB8AC3E}">
        <p14:creationId xmlns:p14="http://schemas.microsoft.com/office/powerpoint/2010/main" val="4197967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7" name="任意多边形(F)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p:txBody>
          <a:bodyPr rtlCol="0"/>
          <a:lstStyle/>
          <a:p>
            <a:pPr rtl="0"/>
            <a:r>
              <a:rPr lang="zh-CN" altLang="en-US" noProof="0"/>
              <a:t>单击此处编辑母版标题样式</a:t>
            </a:r>
          </a:p>
        </p:txBody>
      </p:sp>
      <p:sp>
        <p:nvSpPr>
          <p:cNvPr id="3" name="垂直文本占位符 2"/>
          <p:cNvSpPr>
            <a:spLocks noGrp="1"/>
          </p:cNvSpPr>
          <p:nvPr>
            <p:ph type="body" orient="vert" idx="1" hasCustomPrompt="1"/>
          </p:nvPr>
        </p:nvSpPr>
        <p:spPr/>
        <p:txBody>
          <a:bodyPr vert="eaVert" rtlCol="0" anchor="t"/>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日期占位符 3"/>
          <p:cNvSpPr>
            <a:spLocks noGrp="1"/>
          </p:cNvSpPr>
          <p:nvPr>
            <p:ph type="dt" sz="half" idx="10"/>
          </p:nvPr>
        </p:nvSpPr>
        <p:spPr/>
        <p:txBody>
          <a:bodyPr rtlCol="0"/>
          <a:lstStyle/>
          <a:p>
            <a:pPr rtl="0"/>
            <a:fld id="{C0B23658-AC7A-458C-A0BE-D101C1F3CD6B}" type="datetime1">
              <a:rPr lang="zh-CN" altLang="en-US" noProof="0" smtClean="0"/>
              <a:t>2020/12/14</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D57F1E4F-1CFF-5643-939E-217C01CDF565}" type="slidenum">
              <a:rPr lang="en-US" altLang="zh-CN" noProof="0" smtClean="0"/>
              <a:pPr/>
              <a:t>‹#›</a:t>
            </a:fld>
            <a:endParaRPr lang="zh-CN" altLang="en-US" noProof="0"/>
          </a:p>
        </p:txBody>
      </p:sp>
    </p:spTree>
    <p:extLst>
      <p:ext uri="{BB962C8B-B14F-4D97-AF65-F5344CB8AC3E}">
        <p14:creationId xmlns:p14="http://schemas.microsoft.com/office/powerpoint/2010/main" val="5136900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标题与文本">
    <p:spTree>
      <p:nvGrpSpPr>
        <p:cNvPr id="1" name=""/>
        <p:cNvGrpSpPr/>
        <p:nvPr/>
      </p:nvGrpSpPr>
      <p:grpSpPr>
        <a:xfrm>
          <a:off x="0" y="0"/>
          <a:ext cx="0" cy="0"/>
          <a:chOff x="0" y="0"/>
          <a:chExt cx="0" cy="0"/>
        </a:xfrm>
      </p:grpSpPr>
      <p:sp>
        <p:nvSpPr>
          <p:cNvPr id="12" name="任意多边形(F)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垂直标题 1"/>
          <p:cNvSpPr>
            <a:spLocks noGrp="1"/>
          </p:cNvSpPr>
          <p:nvPr>
            <p:ph type="title" orient="vert"/>
          </p:nvPr>
        </p:nvSpPr>
        <p:spPr>
          <a:xfrm>
            <a:off x="8183540" y="586171"/>
            <a:ext cx="2494791" cy="5134798"/>
          </a:xfrm>
        </p:spPr>
        <p:txBody>
          <a:bodyPr vert="eaVert" rtlCol="0"/>
          <a:lstStyle/>
          <a:p>
            <a:pPr rtl="0"/>
            <a:r>
              <a:rPr lang="zh-CN" altLang="en-US" noProof="0"/>
              <a:t>单击此处编辑母版标题样式</a:t>
            </a:r>
          </a:p>
        </p:txBody>
      </p:sp>
      <p:sp>
        <p:nvSpPr>
          <p:cNvPr id="3" name="垂直文本占位符 2"/>
          <p:cNvSpPr>
            <a:spLocks noGrp="1"/>
          </p:cNvSpPr>
          <p:nvPr>
            <p:ph type="body" orient="vert" idx="1" hasCustomPrompt="1"/>
          </p:nvPr>
        </p:nvSpPr>
        <p:spPr>
          <a:xfrm>
            <a:off x="810001" y="446089"/>
            <a:ext cx="6611540" cy="5414962"/>
          </a:xfrm>
        </p:spPr>
        <p:txBody>
          <a:bodyPr vert="eaVert" rtlCol="0" anchor="t"/>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日期占位符 3"/>
          <p:cNvSpPr>
            <a:spLocks noGrp="1"/>
          </p:cNvSpPr>
          <p:nvPr>
            <p:ph type="dt" sz="half" idx="10"/>
          </p:nvPr>
        </p:nvSpPr>
        <p:spPr/>
        <p:txBody>
          <a:bodyPr rtlCol="0"/>
          <a:lstStyle/>
          <a:p>
            <a:pPr rtl="0"/>
            <a:fld id="{1940A9F1-A9CD-4E1F-A2AC-4EB493A0D5BB}" type="datetime1">
              <a:rPr lang="zh-CN" altLang="en-US" noProof="0" smtClean="0"/>
              <a:t>2020/12/14</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D57F1E4F-1CFF-5643-939E-217C01CDF565}" type="slidenum">
              <a:rPr lang="en-US" altLang="zh-CN" noProof="0" smtClean="0"/>
              <a:pPr/>
              <a:t>‹#›</a:t>
            </a:fld>
            <a:endParaRPr lang="zh-CN" altLang="en-US" noProof="0"/>
          </a:p>
        </p:txBody>
      </p:sp>
    </p:spTree>
    <p:extLst>
      <p:ext uri="{BB962C8B-B14F-4D97-AF65-F5344CB8AC3E}">
        <p14:creationId xmlns:p14="http://schemas.microsoft.com/office/powerpoint/2010/main" val="370591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1" name="任意多边形(F)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a:xfrm>
            <a:off x="810000" y="447188"/>
            <a:ext cx="10571998" cy="970450"/>
          </a:xfrm>
        </p:spPr>
        <p:txBody>
          <a:bodyPr rtlCol="0"/>
          <a:lstStyle/>
          <a:p>
            <a:pPr rtl="0"/>
            <a:r>
              <a:rPr lang="zh-CN" altLang="en-US" noProof="0"/>
              <a:t>单击此处编辑母版标题样式</a:t>
            </a:r>
          </a:p>
        </p:txBody>
      </p:sp>
      <p:sp>
        <p:nvSpPr>
          <p:cNvPr id="3" name="内容占位符 2"/>
          <p:cNvSpPr>
            <a:spLocks noGrp="1"/>
          </p:cNvSpPr>
          <p:nvPr>
            <p:ph idx="1" hasCustomPrompt="1"/>
          </p:nvPr>
        </p:nvSpPr>
        <p:spPr>
          <a:xfrm>
            <a:off x="818712" y="2222287"/>
            <a:ext cx="10554574" cy="3636511"/>
          </a:xfrm>
        </p:spPr>
        <p:txBody>
          <a:bodyPr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日期占位符 3"/>
          <p:cNvSpPr>
            <a:spLocks noGrp="1"/>
          </p:cNvSpPr>
          <p:nvPr>
            <p:ph type="dt" sz="half" idx="10"/>
          </p:nvPr>
        </p:nvSpPr>
        <p:spPr/>
        <p:txBody>
          <a:bodyPr rtlCol="0"/>
          <a:lstStyle/>
          <a:p>
            <a:pPr rtl="0"/>
            <a:fld id="{0FF6BDE2-5DC6-4183-BE7A-521473686D1C}" type="datetime1">
              <a:rPr lang="zh-CN" altLang="en-US" noProof="0" smtClean="0"/>
              <a:t>2020/12/14</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D57F1E4F-1CFF-5643-939E-217C01CDF565}" type="slidenum">
              <a:rPr lang="en-US" altLang="zh-CN" noProof="0" smtClean="0"/>
              <a:pPr/>
              <a:t>‹#›</a:t>
            </a:fld>
            <a:endParaRPr lang="zh-CN" altLang="en-US" noProof="0"/>
          </a:p>
        </p:txBody>
      </p:sp>
    </p:spTree>
    <p:extLst>
      <p:ext uri="{BB962C8B-B14F-4D97-AF65-F5344CB8AC3E}">
        <p14:creationId xmlns:p14="http://schemas.microsoft.com/office/powerpoint/2010/main" val="1789722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 name="任意多边形(F)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a:xfrm>
            <a:off x="810000" y="2951396"/>
            <a:ext cx="10561418" cy="1468800"/>
          </a:xfrm>
        </p:spPr>
        <p:txBody>
          <a:bodyPr rtlCol="0" anchor="b"/>
          <a:lstStyle>
            <a:lvl1pPr algn="r">
              <a:defRPr sz="4800" b="1" cap="none"/>
            </a:lvl1pPr>
          </a:lstStyle>
          <a:p>
            <a:pPr rtl="0"/>
            <a:r>
              <a:rPr lang="zh-CN" altLang="en-US" noProof="0"/>
              <a:t>单击此处编辑母版标题样式</a:t>
            </a:r>
          </a:p>
        </p:txBody>
      </p:sp>
      <p:sp>
        <p:nvSpPr>
          <p:cNvPr id="3" name="文本占位符 2"/>
          <p:cNvSpPr>
            <a:spLocks noGrp="1"/>
          </p:cNvSpPr>
          <p:nvPr>
            <p:ph type="body" idx="1" hasCustomPrompt="1"/>
          </p:nvPr>
        </p:nvSpPr>
        <p:spPr>
          <a:xfrm>
            <a:off x="810000" y="5281201"/>
            <a:ext cx="10561418" cy="433955"/>
          </a:xfrm>
        </p:spPr>
        <p:txBody>
          <a:bodyPr rtlCol="0"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编辑母版文本样式</a:t>
            </a:r>
          </a:p>
        </p:txBody>
      </p:sp>
      <p:sp>
        <p:nvSpPr>
          <p:cNvPr id="4" name="日期占位符 3"/>
          <p:cNvSpPr>
            <a:spLocks noGrp="1"/>
          </p:cNvSpPr>
          <p:nvPr>
            <p:ph type="dt" sz="half" idx="10"/>
          </p:nvPr>
        </p:nvSpPr>
        <p:spPr/>
        <p:txBody>
          <a:bodyPr rtlCol="0"/>
          <a:lstStyle/>
          <a:p>
            <a:pPr rtl="0"/>
            <a:fld id="{8E4F0320-0663-43D3-808A-4B6C0AF94C71}" type="datetime1">
              <a:rPr lang="zh-CN" altLang="en-US" noProof="0" smtClean="0"/>
              <a:t>2020/12/14</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D57F1E4F-1CFF-5643-939E-217C01CDF565}" type="slidenum">
              <a:rPr lang="en-US" altLang="zh-CN" noProof="0" smtClean="0"/>
              <a:pPr/>
              <a:t>‹#›</a:t>
            </a:fld>
            <a:endParaRPr lang="zh-CN" altLang="en-US" noProof="0"/>
          </a:p>
        </p:txBody>
      </p:sp>
    </p:spTree>
    <p:extLst>
      <p:ext uri="{BB962C8B-B14F-4D97-AF65-F5344CB8AC3E}">
        <p14:creationId xmlns:p14="http://schemas.microsoft.com/office/powerpoint/2010/main" val="3606277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任意多边形(F)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p:txBody>
          <a:bodyPr rtlCol="0"/>
          <a:lstStyle/>
          <a:p>
            <a:pPr rtl="0"/>
            <a:r>
              <a:rPr lang="zh-CN" altLang="en-US" noProof="0"/>
              <a:t>单击此处编辑母版标题样式</a:t>
            </a:r>
          </a:p>
        </p:txBody>
      </p:sp>
      <p:sp>
        <p:nvSpPr>
          <p:cNvPr id="3" name="内容占位符 2"/>
          <p:cNvSpPr>
            <a:spLocks noGrp="1"/>
          </p:cNvSpPr>
          <p:nvPr>
            <p:ph sz="half" idx="1" hasCustomPrompt="1"/>
          </p:nvPr>
        </p:nvSpPr>
        <p:spPr>
          <a:xfrm>
            <a:off x="818712" y="2222287"/>
            <a:ext cx="5185873" cy="3638763"/>
          </a:xfrm>
        </p:spPr>
        <p:txBody>
          <a:bodyPr rtlCol="0">
            <a:normAutofit/>
          </a:body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内容占位符 3"/>
          <p:cNvSpPr>
            <a:spLocks noGrp="1"/>
          </p:cNvSpPr>
          <p:nvPr>
            <p:ph sz="half" idx="2" hasCustomPrompt="1"/>
          </p:nvPr>
        </p:nvSpPr>
        <p:spPr>
          <a:xfrm>
            <a:off x="6187415" y="2222287"/>
            <a:ext cx="5194583" cy="3638764"/>
          </a:xfrm>
        </p:spPr>
        <p:txBody>
          <a:bodyPr rtlCol="0">
            <a:normAutofit/>
          </a:body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5" name="日期占位符 4"/>
          <p:cNvSpPr>
            <a:spLocks noGrp="1"/>
          </p:cNvSpPr>
          <p:nvPr>
            <p:ph type="dt" sz="half" idx="10"/>
          </p:nvPr>
        </p:nvSpPr>
        <p:spPr/>
        <p:txBody>
          <a:bodyPr rtlCol="0"/>
          <a:lstStyle/>
          <a:p>
            <a:pPr rtl="0"/>
            <a:fld id="{1C90212D-0D05-458F-9015-C576C6A4B22E}" type="datetime1">
              <a:rPr lang="zh-CN" altLang="en-US" noProof="0" smtClean="0"/>
              <a:t>2020/12/14</a:t>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D57F1E4F-1CFF-5643-939E-217C01CDF565}" type="slidenum">
              <a:rPr lang="en-US" altLang="zh-CN" noProof="0" smtClean="0"/>
              <a:pPr/>
              <a:t>‹#›</a:t>
            </a:fld>
            <a:endParaRPr lang="zh-CN" altLang="en-US" noProof="0"/>
          </a:p>
        </p:txBody>
      </p:sp>
    </p:spTree>
    <p:extLst>
      <p:ext uri="{BB962C8B-B14F-4D97-AF65-F5344CB8AC3E}">
        <p14:creationId xmlns:p14="http://schemas.microsoft.com/office/powerpoint/2010/main" val="3646789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任意多边形(F)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p:txBody>
          <a:bodyPr rtlCol="0"/>
          <a:lstStyle>
            <a:lvl1pPr>
              <a:defRPr/>
            </a:lvl1pPr>
          </a:lstStyle>
          <a:p>
            <a:pPr rtl="0"/>
            <a:r>
              <a:rPr lang="zh-CN" altLang="en-US" noProof="0"/>
              <a:t>单击此处编辑母版标题样式</a:t>
            </a:r>
          </a:p>
        </p:txBody>
      </p:sp>
      <p:sp>
        <p:nvSpPr>
          <p:cNvPr id="3" name="文本占位符 2"/>
          <p:cNvSpPr>
            <a:spLocks noGrp="1"/>
          </p:cNvSpPr>
          <p:nvPr>
            <p:ph type="body" idx="1" hasCustomPrompt="1"/>
          </p:nvPr>
        </p:nvSpPr>
        <p:spPr>
          <a:xfrm>
            <a:off x="814728" y="2174875"/>
            <a:ext cx="5189857" cy="576262"/>
          </a:xfrm>
        </p:spPr>
        <p:txBody>
          <a:bodyPr rtlCol="0"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p>
        </p:txBody>
      </p:sp>
      <p:sp>
        <p:nvSpPr>
          <p:cNvPr id="4" name="内容占位符 3"/>
          <p:cNvSpPr>
            <a:spLocks noGrp="1"/>
          </p:cNvSpPr>
          <p:nvPr>
            <p:ph sz="half" idx="2" hasCustomPrompt="1"/>
          </p:nvPr>
        </p:nvSpPr>
        <p:spPr>
          <a:xfrm>
            <a:off x="814729" y="2751138"/>
            <a:ext cx="5189856" cy="3109913"/>
          </a:xfrm>
        </p:spPr>
        <p:txBody>
          <a:bodyPr rtlCol="0" anchor="t">
            <a:normAutofit/>
          </a:body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5" name="文本占位符 4"/>
          <p:cNvSpPr>
            <a:spLocks noGrp="1"/>
          </p:cNvSpPr>
          <p:nvPr>
            <p:ph type="body" sz="quarter" idx="3" hasCustomPrompt="1"/>
          </p:nvPr>
        </p:nvSpPr>
        <p:spPr>
          <a:xfrm>
            <a:off x="6187415" y="2174875"/>
            <a:ext cx="5194583" cy="576262"/>
          </a:xfrm>
        </p:spPr>
        <p:txBody>
          <a:bodyPr rtlCol="0"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p>
        </p:txBody>
      </p:sp>
      <p:sp>
        <p:nvSpPr>
          <p:cNvPr id="6" name="内容占位符 5"/>
          <p:cNvSpPr>
            <a:spLocks noGrp="1"/>
          </p:cNvSpPr>
          <p:nvPr>
            <p:ph sz="quarter" idx="4" hasCustomPrompt="1"/>
          </p:nvPr>
        </p:nvSpPr>
        <p:spPr>
          <a:xfrm>
            <a:off x="6187415" y="2751138"/>
            <a:ext cx="5194583" cy="3109913"/>
          </a:xfrm>
        </p:spPr>
        <p:txBody>
          <a:bodyPr rtlCol="0" anchor="t">
            <a:normAutofit/>
          </a:body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7" name="日期占位符 6"/>
          <p:cNvSpPr>
            <a:spLocks noGrp="1"/>
          </p:cNvSpPr>
          <p:nvPr>
            <p:ph type="dt" sz="half" idx="10"/>
          </p:nvPr>
        </p:nvSpPr>
        <p:spPr/>
        <p:txBody>
          <a:bodyPr rtlCol="0"/>
          <a:lstStyle/>
          <a:p>
            <a:pPr rtl="0"/>
            <a:fld id="{13A1C247-A6DA-44DF-82E6-C670A9F09764}" type="datetime1">
              <a:rPr lang="zh-CN" altLang="en-US" noProof="0" smtClean="0"/>
              <a:t>2020/12/14</a:t>
            </a:fld>
            <a:endParaRPr lang="zh-CN" altLang="en-US" noProof="0"/>
          </a:p>
        </p:txBody>
      </p:sp>
      <p:sp>
        <p:nvSpPr>
          <p:cNvPr id="8" name="页脚占位符 7"/>
          <p:cNvSpPr>
            <a:spLocks noGrp="1"/>
          </p:cNvSpPr>
          <p:nvPr>
            <p:ph type="ftr" sz="quarter" idx="11"/>
          </p:nvPr>
        </p:nvSpPr>
        <p:spPr/>
        <p:txBody>
          <a:bodyPr rtlCol="0"/>
          <a:lstStyle/>
          <a:p>
            <a:pPr rtl="0"/>
            <a:endParaRPr lang="zh-CN" altLang="en-US" noProof="0"/>
          </a:p>
        </p:txBody>
      </p:sp>
      <p:sp>
        <p:nvSpPr>
          <p:cNvPr id="9" name="灯片编号占位符 8"/>
          <p:cNvSpPr>
            <a:spLocks noGrp="1"/>
          </p:cNvSpPr>
          <p:nvPr>
            <p:ph type="sldNum" sz="quarter" idx="12"/>
          </p:nvPr>
        </p:nvSpPr>
        <p:spPr/>
        <p:txBody>
          <a:bodyPr rtlCol="0"/>
          <a:lstStyle/>
          <a:p>
            <a:pPr rtl="0"/>
            <a:fld id="{D57F1E4F-1CFF-5643-939E-217C01CDF565}" type="slidenum">
              <a:rPr lang="en-US" altLang="zh-CN" noProof="0" smtClean="0"/>
              <a:pPr/>
              <a:t>‹#›</a:t>
            </a:fld>
            <a:endParaRPr lang="zh-CN" altLang="en-US" noProof="0"/>
          </a:p>
        </p:txBody>
      </p:sp>
    </p:spTree>
    <p:extLst>
      <p:ext uri="{BB962C8B-B14F-4D97-AF65-F5344CB8AC3E}">
        <p14:creationId xmlns:p14="http://schemas.microsoft.com/office/powerpoint/2010/main" val="940486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任意多边形(F)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p:txBody>
          <a:bodyPr rtlCol="0"/>
          <a:lstStyle/>
          <a:p>
            <a:pPr rtl="0"/>
            <a:r>
              <a:rPr lang="zh-CN" altLang="en-US" noProof="0"/>
              <a:t>单击此处编辑母版标题样式</a:t>
            </a:r>
          </a:p>
        </p:txBody>
      </p:sp>
      <p:sp>
        <p:nvSpPr>
          <p:cNvPr id="3" name="日期占位符 2"/>
          <p:cNvSpPr>
            <a:spLocks noGrp="1"/>
          </p:cNvSpPr>
          <p:nvPr>
            <p:ph type="dt" sz="half" idx="10"/>
          </p:nvPr>
        </p:nvSpPr>
        <p:spPr/>
        <p:txBody>
          <a:bodyPr rtlCol="0"/>
          <a:lstStyle/>
          <a:p>
            <a:pPr rtl="0"/>
            <a:fld id="{4DC32426-1E46-4C93-92A0-3B53F72FFEF1}" type="datetime1">
              <a:rPr lang="zh-CN" altLang="en-US" noProof="0" smtClean="0"/>
              <a:t>2020/12/14</a:t>
            </a:fld>
            <a:endParaRPr lang="zh-CN" altLang="en-US" noProof="0"/>
          </a:p>
        </p:txBody>
      </p:sp>
      <p:sp>
        <p:nvSpPr>
          <p:cNvPr id="4" name="页脚占位符 3"/>
          <p:cNvSpPr>
            <a:spLocks noGrp="1"/>
          </p:cNvSpPr>
          <p:nvPr>
            <p:ph type="ftr" sz="quarter" idx="11"/>
          </p:nvPr>
        </p:nvSpPr>
        <p:spPr/>
        <p:txBody>
          <a:bodyPr rtlCol="0"/>
          <a:lstStyle/>
          <a:p>
            <a:pPr rtl="0"/>
            <a:endParaRPr lang="zh-CN" altLang="en-US" noProof="0"/>
          </a:p>
        </p:txBody>
      </p:sp>
      <p:sp>
        <p:nvSpPr>
          <p:cNvPr id="5" name="灯片编号占位符 4"/>
          <p:cNvSpPr>
            <a:spLocks noGrp="1"/>
          </p:cNvSpPr>
          <p:nvPr>
            <p:ph type="sldNum" sz="quarter" idx="12"/>
          </p:nvPr>
        </p:nvSpPr>
        <p:spPr/>
        <p:txBody>
          <a:bodyPr rtlCol="0"/>
          <a:lstStyle/>
          <a:p>
            <a:pPr rtl="0"/>
            <a:fld id="{D57F1E4F-1CFF-5643-939E-217C01CDF565}" type="slidenum">
              <a:rPr lang="en-US" altLang="zh-CN" noProof="0" smtClean="0"/>
              <a:pPr/>
              <a:t>‹#›</a:t>
            </a:fld>
            <a:endParaRPr lang="zh-CN" altLang="en-US" noProof="0"/>
          </a:p>
        </p:txBody>
      </p:sp>
    </p:spTree>
    <p:extLst>
      <p:ext uri="{BB962C8B-B14F-4D97-AF65-F5344CB8AC3E}">
        <p14:creationId xmlns:p14="http://schemas.microsoft.com/office/powerpoint/2010/main" val="2020790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p>
            <a:pPr rtl="0"/>
            <a:fld id="{80299F64-BD00-4025-BEA1-A849BF47D906}" type="datetime1">
              <a:rPr lang="zh-CN" altLang="en-US" noProof="0" smtClean="0"/>
              <a:t>2020/12/14</a:t>
            </a:fld>
            <a:endParaRPr lang="zh-CN" altLang="en-US" noProof="0"/>
          </a:p>
        </p:txBody>
      </p:sp>
      <p:sp>
        <p:nvSpPr>
          <p:cNvPr id="3" name="页脚占位符 2"/>
          <p:cNvSpPr>
            <a:spLocks noGrp="1"/>
          </p:cNvSpPr>
          <p:nvPr>
            <p:ph type="ftr" sz="quarter" idx="11"/>
          </p:nvPr>
        </p:nvSpPr>
        <p:spPr/>
        <p:txBody>
          <a:bodyPr rtlCol="0"/>
          <a:lstStyle/>
          <a:p>
            <a:pPr rtl="0"/>
            <a:endParaRPr lang="zh-CN" altLang="en-US" noProof="0"/>
          </a:p>
        </p:txBody>
      </p:sp>
      <p:sp>
        <p:nvSpPr>
          <p:cNvPr id="4" name="灯片编号占位符 3"/>
          <p:cNvSpPr>
            <a:spLocks noGrp="1"/>
          </p:cNvSpPr>
          <p:nvPr>
            <p:ph type="sldNum" sz="quarter" idx="12"/>
          </p:nvPr>
        </p:nvSpPr>
        <p:spPr/>
        <p:txBody>
          <a:bodyPr rtlCol="0"/>
          <a:lstStyle/>
          <a:p>
            <a:pPr rtl="0"/>
            <a:fld id="{D57F1E4F-1CFF-5643-939E-217C01CDF565}" type="slidenum">
              <a:rPr lang="en-US" altLang="zh-CN" noProof="0" smtClean="0"/>
              <a:pPr/>
              <a:t>‹#›</a:t>
            </a:fld>
            <a:endParaRPr lang="zh-CN" altLang="en-US" noProof="0"/>
          </a:p>
        </p:txBody>
      </p:sp>
    </p:spTree>
    <p:extLst>
      <p:ext uri="{BB962C8B-B14F-4D97-AF65-F5344CB8AC3E}">
        <p14:creationId xmlns:p14="http://schemas.microsoft.com/office/powerpoint/2010/main" val="2099988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12" name="任意多边形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a:xfrm>
            <a:off x="1073151" y="446088"/>
            <a:ext cx="3547533" cy="1618396"/>
          </a:xfrm>
        </p:spPr>
        <p:txBody>
          <a:bodyPr rtlCol="0" anchor="b"/>
          <a:lstStyle>
            <a:lvl1pPr algn="l">
              <a:defRPr sz="2000" b="1"/>
            </a:lvl1pPr>
          </a:lstStyle>
          <a:p>
            <a:pPr rtl="0"/>
            <a:r>
              <a:rPr lang="zh-CN" altLang="en-US" noProof="0"/>
              <a:t>单击此处编辑母版标题样式</a:t>
            </a:r>
          </a:p>
        </p:txBody>
      </p:sp>
      <p:sp>
        <p:nvSpPr>
          <p:cNvPr id="3" name="内容占位符 2"/>
          <p:cNvSpPr>
            <a:spLocks noGrp="1"/>
          </p:cNvSpPr>
          <p:nvPr>
            <p:ph idx="1" hasCustomPrompt="1"/>
          </p:nvPr>
        </p:nvSpPr>
        <p:spPr>
          <a:xfrm>
            <a:off x="4855633" y="446088"/>
            <a:ext cx="6252633" cy="5414963"/>
          </a:xfrm>
        </p:spPr>
        <p:txBody>
          <a:bodyPr rtlCol="0">
            <a:normAutofit/>
          </a:body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文本占位符 3"/>
          <p:cNvSpPr>
            <a:spLocks noGrp="1"/>
          </p:cNvSpPr>
          <p:nvPr>
            <p:ph type="body" sz="half" idx="2" hasCustomPrompt="1"/>
          </p:nvPr>
        </p:nvSpPr>
        <p:spPr>
          <a:xfrm>
            <a:off x="1073151" y="2260738"/>
            <a:ext cx="3547533" cy="3600311"/>
          </a:xfrm>
        </p:spPr>
        <p:txBody>
          <a:bodyPr rtlCol="0"/>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p>
            <a:pPr rtl="0"/>
            <a:fld id="{059BDEA0-6B34-4BF9-A5A1-56D37FF43B53}" type="datetime1">
              <a:rPr lang="zh-CN" altLang="en-US" noProof="0" smtClean="0"/>
              <a:t>2020/12/14</a:t>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D57F1E4F-1CFF-5643-939E-217C01CDF565}" type="slidenum">
              <a:rPr lang="en-US" altLang="zh-CN" noProof="0" smtClean="0"/>
              <a:pPr/>
              <a:t>‹#›</a:t>
            </a:fld>
            <a:endParaRPr lang="zh-CN" altLang="en-US" noProof="0"/>
          </a:p>
        </p:txBody>
      </p:sp>
    </p:spTree>
    <p:extLst>
      <p:ext uri="{BB962C8B-B14F-4D97-AF65-F5344CB8AC3E}">
        <p14:creationId xmlns:p14="http://schemas.microsoft.com/office/powerpoint/2010/main" val="911703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标题的图片">
    <p:spTree>
      <p:nvGrpSpPr>
        <p:cNvPr id="1" name=""/>
        <p:cNvGrpSpPr/>
        <p:nvPr/>
      </p:nvGrpSpPr>
      <p:grpSpPr>
        <a:xfrm>
          <a:off x="0" y="0"/>
          <a:ext cx="0" cy="0"/>
          <a:chOff x="0" y="0"/>
          <a:chExt cx="0" cy="0"/>
        </a:xfrm>
      </p:grpSpPr>
      <p:sp>
        <p:nvSpPr>
          <p:cNvPr id="2" name="标题 1"/>
          <p:cNvSpPr>
            <a:spLocks noGrp="1"/>
          </p:cNvSpPr>
          <p:nvPr>
            <p:ph type="title"/>
          </p:nvPr>
        </p:nvSpPr>
        <p:spPr>
          <a:xfrm>
            <a:off x="814728" y="727522"/>
            <a:ext cx="4852988" cy="1617163"/>
          </a:xfrm>
        </p:spPr>
        <p:txBody>
          <a:bodyPr rtlCol="0" anchor="b">
            <a:normAutofit/>
          </a:bodyPr>
          <a:lstStyle>
            <a:lvl1pPr algn="l">
              <a:defRPr sz="2400" b="0"/>
            </a:lvl1pPr>
          </a:lstStyle>
          <a:p>
            <a:pPr rtl="0"/>
            <a:r>
              <a:rPr lang="zh-CN" altLang="en-US" noProof="0"/>
              <a:t>单击此处编辑母版标题样式</a:t>
            </a:r>
          </a:p>
        </p:txBody>
      </p:sp>
      <p:sp>
        <p:nvSpPr>
          <p:cNvPr id="9" name="图片占位符 11"/>
          <p:cNvSpPr>
            <a:spLocks noGrp="1" noChangeAspect="1"/>
          </p:cNvSpPr>
          <p:nvPr>
            <p:ph type="pic" sz="quarter" idx="13" hasCustomPrompt="1"/>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rtlCol="0" anchor="t" anchorCtr="0" compatLnSpc="1">
            <a:prstTxWarp prst="textNoShape">
              <a:avLst/>
            </a:prstTxWarp>
            <a:normAutofit/>
          </a:bodyPr>
          <a:lstStyle>
            <a:lvl1pPr algn="ctr">
              <a:buFontTx/>
              <a:buNone/>
              <a:defRPr sz="1400"/>
            </a:lvl1pPr>
          </a:lstStyle>
          <a:p>
            <a:pPr rtl="0"/>
            <a:r>
              <a:rPr lang="zh-CN" altLang="en-US" noProof="0"/>
              <a:t>单击图标以添加图片</a:t>
            </a:r>
          </a:p>
        </p:txBody>
      </p:sp>
      <p:sp>
        <p:nvSpPr>
          <p:cNvPr id="4" name="文本占位符 3"/>
          <p:cNvSpPr>
            <a:spLocks noGrp="1"/>
          </p:cNvSpPr>
          <p:nvPr>
            <p:ph type="body" sz="half" idx="2" hasCustomPrompt="1"/>
          </p:nvPr>
        </p:nvSpPr>
        <p:spPr>
          <a:xfrm>
            <a:off x="814728" y="2344684"/>
            <a:ext cx="4852988" cy="3516365"/>
          </a:xfrm>
        </p:spPr>
        <p:txBody>
          <a:bodyPr rtlCol="0"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编辑母版文本样式</a:t>
            </a:r>
          </a:p>
        </p:txBody>
      </p:sp>
      <p:sp>
        <p:nvSpPr>
          <p:cNvPr id="5" name="日期占位符 4"/>
          <p:cNvSpPr>
            <a:spLocks noGrp="1"/>
          </p:cNvSpPr>
          <p:nvPr>
            <p:ph type="dt" sz="half" idx="10"/>
          </p:nvPr>
        </p:nvSpPr>
        <p:spPr>
          <a:xfrm>
            <a:off x="3885810" y="6041362"/>
            <a:ext cx="976879" cy="365125"/>
          </a:xfrm>
        </p:spPr>
        <p:txBody>
          <a:bodyPr rtlCol="0"/>
          <a:lstStyle/>
          <a:p>
            <a:pPr rtl="0"/>
            <a:fld id="{92E43532-2658-4792-8EEE-D4D90A02F463}" type="datetime1">
              <a:rPr lang="zh-CN" altLang="en-US" noProof="0" smtClean="0"/>
              <a:t>2020/12/14</a:t>
            </a:fld>
            <a:endParaRPr lang="zh-CN" altLang="en-US" noProof="0"/>
          </a:p>
        </p:txBody>
      </p:sp>
      <p:sp>
        <p:nvSpPr>
          <p:cNvPr id="6" name="页脚占位符 5"/>
          <p:cNvSpPr>
            <a:spLocks noGrp="1"/>
          </p:cNvSpPr>
          <p:nvPr>
            <p:ph type="ftr" sz="quarter" idx="11"/>
          </p:nvPr>
        </p:nvSpPr>
        <p:spPr>
          <a:xfrm>
            <a:off x="590396" y="6041362"/>
            <a:ext cx="3295413" cy="365125"/>
          </a:xfrm>
        </p:spPr>
        <p:txBody>
          <a:bodyPr rtlCol="0"/>
          <a:lstStyle/>
          <a:p>
            <a:pPr rtl="0"/>
            <a:endParaRPr lang="zh-CN" altLang="en-US" noProof="0"/>
          </a:p>
        </p:txBody>
      </p:sp>
      <p:sp>
        <p:nvSpPr>
          <p:cNvPr id="7" name="幻灯片编号占位符 6"/>
          <p:cNvSpPr>
            <a:spLocks noGrp="1"/>
          </p:cNvSpPr>
          <p:nvPr>
            <p:ph type="sldNum" sz="quarter" idx="12"/>
          </p:nvPr>
        </p:nvSpPr>
        <p:spPr>
          <a:xfrm>
            <a:off x="4862689" y="5915888"/>
            <a:ext cx="1062155" cy="490599"/>
          </a:xfrm>
        </p:spPr>
        <p:txBody>
          <a:bodyPr rtlCol="0"/>
          <a:lstStyle/>
          <a:p>
            <a:pPr rtl="0"/>
            <a:fld id="{D57F1E4F-1CFF-5643-939E-217C01CDF565}" type="slidenum">
              <a:rPr lang="en-US" altLang="zh-CN" noProof="0" smtClean="0"/>
              <a:pPr/>
              <a:t>‹#›</a:t>
            </a:fld>
            <a:endParaRPr lang="zh-CN" altLang="en-US" noProof="0"/>
          </a:p>
        </p:txBody>
      </p:sp>
    </p:spTree>
    <p:extLst>
      <p:ext uri="{BB962C8B-B14F-4D97-AF65-F5344CB8AC3E}">
        <p14:creationId xmlns:p14="http://schemas.microsoft.com/office/powerpoint/2010/main" val="1553745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pPr rtl="0"/>
            <a:r>
              <a:rPr lang="zh-CN" altLang="en-US" noProof="0"/>
              <a:t>单击此处编辑母版标题样式</a:t>
            </a:r>
          </a:p>
        </p:txBody>
      </p:sp>
      <p:sp>
        <p:nvSpPr>
          <p:cNvPr id="3" name="文本占位符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5" name="页脚占位符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latin typeface="Microsoft YaHei UI" panose="020B0503020204020204" pitchFamily="34" charset="-122"/>
                <a:ea typeface="Microsoft YaHei UI" panose="020B0503020204020204" pitchFamily="34" charset="-122"/>
              </a:defRPr>
            </a:lvl1pPr>
          </a:lstStyle>
          <a:p>
            <a:endParaRPr lang="zh-CN" altLang="en-US" noProof="0"/>
          </a:p>
        </p:txBody>
      </p:sp>
      <p:sp>
        <p:nvSpPr>
          <p:cNvPr id="4" name="日期占位符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latin typeface="Microsoft YaHei UI" panose="020B0503020204020204" pitchFamily="34" charset="-122"/>
                <a:ea typeface="Microsoft YaHei UI" panose="020B0503020204020204" pitchFamily="34" charset="-122"/>
              </a:defRPr>
            </a:lvl1pPr>
          </a:lstStyle>
          <a:p>
            <a:fld id="{6C051267-4303-4B27-BB53-1A54D200B985}" type="datetime1">
              <a:rPr lang="zh-CN" altLang="en-US" noProof="0" smtClean="0"/>
              <a:t>2020/12/14</a:t>
            </a:fld>
            <a:endParaRPr lang="zh-CN" altLang="en-US" noProof="0"/>
          </a:p>
        </p:txBody>
      </p:sp>
      <p:sp>
        <p:nvSpPr>
          <p:cNvPr id="6" name="幻灯片编号占位符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latin typeface="Microsoft YaHei UI" panose="020B0503020204020204" pitchFamily="34" charset="-122"/>
                <a:ea typeface="Microsoft YaHei UI" panose="020B0503020204020204" pitchFamily="34" charset="-122"/>
              </a:defRPr>
            </a:lvl1pPr>
          </a:lstStyle>
          <a:p>
            <a:fld id="{D57F1E4F-1CFF-5643-939E-217C01CDF565}" type="slidenum">
              <a:rPr lang="en-US" altLang="zh-CN" noProof="0" smtClean="0"/>
              <a:pPr/>
              <a:t>‹#›</a:t>
            </a:fld>
            <a:endParaRPr lang="zh-CN" altLang="en-US" noProof="0"/>
          </a:p>
        </p:txBody>
      </p:sp>
    </p:spTree>
    <p:extLst>
      <p:ext uri="{BB962C8B-B14F-4D97-AF65-F5344CB8AC3E}">
        <p14:creationId xmlns:p14="http://schemas.microsoft.com/office/powerpoint/2010/main" val="1291268597"/>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Lst>
  <p:hf sldNum="0" hdr="0" ftr="0" dt="0"/>
  <p:txStyles>
    <p:titleStyle>
      <a:lvl1pPr algn="l" defTabSz="457200" rtl="0" eaLnBrk="1" latinLnBrk="0" hangingPunct="1">
        <a:spcBef>
          <a:spcPct val="0"/>
        </a:spcBef>
        <a:buNone/>
        <a:defRPr sz="4000" b="1" kern="1200">
          <a:solidFill>
            <a:srgbClr val="FEFEFE"/>
          </a:solidFill>
          <a:latin typeface="Microsoft YaHei UI" panose="020B0503020204020204" pitchFamily="34" charset="-122"/>
          <a:ea typeface="Microsoft YaHei UI"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icrosoft YaHei UI" panose="020B0503020204020204" pitchFamily="34" charset="-122"/>
          <a:ea typeface="Microsoft YaHei UI" panose="020B0503020204020204" pitchFamily="34" charset="-122"/>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0.jpeg"/><Relationship Id="rId7" Type="http://schemas.openxmlformats.org/officeDocument/2006/relationships/diagramColors" Target="../diagrams/colors2.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QuickStyle" Target="../diagrams/quickStyle2.xml"/><Relationship Id="rId5" Type="http://schemas.openxmlformats.org/officeDocument/2006/relationships/diagramLayout" Target="../diagrams/layout2.xml"/><Relationship Id="rId10" Type="http://schemas.openxmlformats.org/officeDocument/2006/relationships/image" Target="../media/image12.png"/><Relationship Id="rId4" Type="http://schemas.openxmlformats.org/officeDocument/2006/relationships/diagramData" Target="../diagrams/data2.xml"/><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lgGrid">
          <a:fgClr>
            <a:schemeClr val="bg2"/>
          </a:fgClr>
          <a:bgClr>
            <a:schemeClr val="bg1"/>
          </a:bgClr>
        </a:pattFill>
        <a:effectLst/>
      </p:bgPr>
    </p:bg>
    <p:spTree>
      <p:nvGrpSpPr>
        <p:cNvPr id="1" name=""/>
        <p:cNvGrpSpPr/>
        <p:nvPr/>
      </p:nvGrpSpPr>
      <p:grpSpPr>
        <a:xfrm>
          <a:off x="0" y="0"/>
          <a:ext cx="0" cy="0"/>
          <a:chOff x="0" y="0"/>
          <a:chExt cx="0" cy="0"/>
        </a:xfrm>
      </p:grpSpPr>
      <p:pic>
        <p:nvPicPr>
          <p:cNvPr id="5" name="图片 4" descr="一组同事在桌旁相互协作">
            <a:extLst>
              <a:ext uri="{FF2B5EF4-FFF2-40B4-BE49-F238E27FC236}">
                <a16:creationId xmlns:a16="http://schemas.microsoft.com/office/drawing/2014/main" id="{FB5DBD6C-E8A8-B349-AC85-61C44AAEA056}"/>
              </a:ext>
            </a:extLst>
          </p:cNvPr>
          <p:cNvPicPr>
            <a:picLocks noChangeAspect="1"/>
          </p:cNvPicPr>
          <p:nvPr/>
        </p:nvPicPr>
        <p:blipFill rotWithShape="1">
          <a:blip r:embed="rId3" cstate="screen">
            <a:duotone>
              <a:prstClr val="black"/>
              <a:schemeClr val="tx2">
                <a:tint val="45000"/>
                <a:satMod val="400000"/>
              </a:schemeClr>
            </a:duotone>
            <a:alphaModFix/>
            <a:extLst>
              <a:ext uri="{BEBA8EAE-BF5A-486C-A8C5-ECC9F3942E4B}">
                <a14:imgProps xmlns:a14="http://schemas.microsoft.com/office/drawing/2010/main">
                  <a14:imgLayer r:embed="rId4">
                    <a14:imgEffect>
                      <a14:brightnessContrast bright="-46000"/>
                    </a14:imgEffect>
                  </a14:imgLayer>
                </a14:imgProps>
              </a:ext>
              <a:ext uri="{28A0092B-C50C-407E-A947-70E740481C1C}">
                <a14:useLocalDpi xmlns:a14="http://schemas.microsoft.com/office/drawing/2010/main"/>
              </a:ext>
            </a:extLst>
          </a:blip>
          <a:srcRect/>
          <a:stretch/>
        </p:blipFill>
        <p:spPr>
          <a:xfrm>
            <a:off x="330456" y="414458"/>
            <a:ext cx="11531088" cy="6029084"/>
          </a:xfrm>
          <a:prstGeom prst="rect">
            <a:avLst/>
          </a:prstGeom>
        </p:spPr>
      </p:pic>
      <p:sp>
        <p:nvSpPr>
          <p:cNvPr id="2" name="标题 1">
            <a:extLst>
              <a:ext uri="{FF2B5EF4-FFF2-40B4-BE49-F238E27FC236}">
                <a16:creationId xmlns:a16="http://schemas.microsoft.com/office/drawing/2014/main" id="{F266081D-517B-5D43-A7B4-E67DDEDC0B31}"/>
              </a:ext>
            </a:extLst>
          </p:cNvPr>
          <p:cNvSpPr>
            <a:spLocks noGrp="1"/>
          </p:cNvSpPr>
          <p:nvPr>
            <p:ph type="ctrTitle"/>
          </p:nvPr>
        </p:nvSpPr>
        <p:spPr>
          <a:xfrm>
            <a:off x="810001" y="4492869"/>
            <a:ext cx="10572000" cy="1104193"/>
          </a:xfrm>
        </p:spPr>
        <p:txBody>
          <a:bodyPr rtlCol="0">
            <a:noAutofit/>
          </a:bodyPr>
          <a:lstStyle/>
          <a:p>
            <a:pPr rtl="0">
              <a:lnSpc>
                <a:spcPct val="90000"/>
              </a:lnSpc>
            </a:pPr>
            <a:r>
              <a:rPr lang="zh-CN" altLang="en-US" sz="7200" dirty="0"/>
              <a:t>我自己的类</a:t>
            </a:r>
          </a:p>
        </p:txBody>
      </p:sp>
      <p:sp>
        <p:nvSpPr>
          <p:cNvPr id="4" name="副标题 3">
            <a:extLst>
              <a:ext uri="{FF2B5EF4-FFF2-40B4-BE49-F238E27FC236}">
                <a16:creationId xmlns:a16="http://schemas.microsoft.com/office/drawing/2014/main" id="{9CA982C5-8822-5F41-B151-CBFC3278D992}"/>
              </a:ext>
            </a:extLst>
          </p:cNvPr>
          <p:cNvSpPr>
            <a:spLocks noGrp="1"/>
          </p:cNvSpPr>
          <p:nvPr>
            <p:ph type="subTitle" idx="1"/>
          </p:nvPr>
        </p:nvSpPr>
        <p:spPr>
          <a:xfrm>
            <a:off x="810001" y="5594110"/>
            <a:ext cx="10572000" cy="434974"/>
          </a:xfrm>
        </p:spPr>
        <p:txBody>
          <a:bodyPr rtlCol="0">
            <a:normAutofit/>
          </a:bodyPr>
          <a:lstStyle/>
          <a:p>
            <a:pPr algn="r" rtl="0"/>
            <a:r>
              <a:rPr lang="zh-CN" altLang="en-US" dirty="0"/>
              <a:t>软件</a:t>
            </a:r>
            <a:r>
              <a:rPr lang="en-US" altLang="zh-CN" dirty="0"/>
              <a:t>2003  </a:t>
            </a:r>
            <a:r>
              <a:rPr lang="zh-CN" altLang="en-US" dirty="0"/>
              <a:t>陈熙彦</a:t>
            </a:r>
          </a:p>
        </p:txBody>
      </p:sp>
    </p:spTree>
    <p:extLst>
      <p:ext uri="{BB962C8B-B14F-4D97-AF65-F5344CB8AC3E}">
        <p14:creationId xmlns:p14="http://schemas.microsoft.com/office/powerpoint/2010/main" val="1984022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图片 6" descr="一组人员面向会议室前方站着">
            <a:extLst>
              <a:ext uri="{FF2B5EF4-FFF2-40B4-BE49-F238E27FC236}">
                <a16:creationId xmlns:a16="http://schemas.microsoft.com/office/drawing/2014/main" id="{30DD28AB-D394-1140-A4F3-F7FC038AA57F}"/>
              </a:ext>
            </a:extLst>
          </p:cNvPr>
          <p:cNvPicPr>
            <a:picLocks noChangeAspect="1"/>
          </p:cNvPicPr>
          <p:nvPr/>
        </p:nvPicPr>
        <p:blipFill rotWithShape="1">
          <a:blip r:embed="rId3" cstate="screen">
            <a:duotone>
              <a:prstClr val="black"/>
              <a:schemeClr val="tx2">
                <a:tint val="45000"/>
                <a:satMod val="400000"/>
              </a:schemeClr>
            </a:duotone>
            <a:extLst>
              <a:ext uri="{28A0092B-C50C-407E-A947-70E740481C1C}">
                <a14:useLocalDpi xmlns:a14="http://schemas.microsoft.com/office/drawing/2010/main"/>
              </a:ext>
            </a:extLst>
          </a:blip>
          <a:srcRect/>
          <a:stretch/>
        </p:blipFill>
        <p:spPr>
          <a:xfrm>
            <a:off x="20" y="11"/>
            <a:ext cx="12191980" cy="6857989"/>
          </a:xfrm>
          <a:prstGeom prst="rect">
            <a:avLst/>
          </a:prstGeom>
        </p:spPr>
      </p:pic>
      <p:sp>
        <p:nvSpPr>
          <p:cNvPr id="2" name="标题 1">
            <a:extLst>
              <a:ext uri="{FF2B5EF4-FFF2-40B4-BE49-F238E27FC236}">
                <a16:creationId xmlns:a16="http://schemas.microsoft.com/office/drawing/2014/main" id="{23F6D5E8-15CF-4755-910B-1B5A1E777357}"/>
              </a:ext>
            </a:extLst>
          </p:cNvPr>
          <p:cNvSpPr>
            <a:spLocks noGrp="1"/>
          </p:cNvSpPr>
          <p:nvPr>
            <p:ph type="title"/>
          </p:nvPr>
        </p:nvSpPr>
        <p:spPr>
          <a:xfrm>
            <a:off x="6039726" y="447188"/>
            <a:ext cx="6152273" cy="1559412"/>
          </a:xfrm>
        </p:spPr>
        <p:txBody>
          <a:bodyPr rtlCol="0">
            <a:normAutofit/>
          </a:bodyPr>
          <a:lstStyle/>
          <a:p>
            <a:pPr algn="ctr" rtl="0"/>
            <a:endParaRPr lang="zh-CN" altLang="en-US" dirty="0"/>
          </a:p>
        </p:txBody>
      </p:sp>
      <p:graphicFrame>
        <p:nvGraphicFramePr>
          <p:cNvPr id="10" name="内容占位符 2" descr="图标 SmartArt">
            <a:extLst>
              <a:ext uri="{FF2B5EF4-FFF2-40B4-BE49-F238E27FC236}">
                <a16:creationId xmlns:a16="http://schemas.microsoft.com/office/drawing/2014/main" id="{C1CB8C9B-BB0F-AD4A-8ACF-2331155C35DF}"/>
              </a:ext>
            </a:extLst>
          </p:cNvPr>
          <p:cNvGraphicFramePr>
            <a:graphicFrameLocks noGrp="1"/>
          </p:cNvGraphicFramePr>
          <p:nvPr>
            <p:ph idx="1"/>
            <p:extLst>
              <p:ext uri="{D42A27DB-BD31-4B8C-83A1-F6EECF244321}">
                <p14:modId xmlns:p14="http://schemas.microsoft.com/office/powerpoint/2010/main" val="4258758505"/>
              </p:ext>
            </p:extLst>
          </p:nvPr>
        </p:nvGraphicFramePr>
        <p:xfrm>
          <a:off x="6519332" y="2222500"/>
          <a:ext cx="5173992" cy="36369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80469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长方形 10">
            <a:extLst>
              <a:ext uri="{FF2B5EF4-FFF2-40B4-BE49-F238E27FC236}">
                <a16:creationId xmlns:a16="http://schemas.microsoft.com/office/drawing/2014/main" id="{60344C5B-468D-40BA-8562-BB2A6E4238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sp>
        <p:nvSpPr>
          <p:cNvPr id="13" name="任意多边形(F) 23">
            <a:extLst>
              <a:ext uri="{FF2B5EF4-FFF2-40B4-BE49-F238E27FC236}">
                <a16:creationId xmlns:a16="http://schemas.microsoft.com/office/drawing/2014/main" id="{ECAA8197-DF89-4B95-92DB-575C8AFFA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3">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rtl="0"/>
            <a:endParaRPr lang="zh-CN" altLang="en-US" dirty="0">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a16="http://schemas.microsoft.com/office/drawing/2014/main" id="{5F3F6C66-D6D7-4A72-9928-967AEA400766}"/>
              </a:ext>
            </a:extLst>
          </p:cNvPr>
          <p:cNvSpPr>
            <a:spLocks noGrp="1"/>
          </p:cNvSpPr>
          <p:nvPr>
            <p:ph type="title"/>
          </p:nvPr>
        </p:nvSpPr>
        <p:spPr>
          <a:xfrm>
            <a:off x="8238765" y="1719943"/>
            <a:ext cx="3269463" cy="4034815"/>
          </a:xfrm>
        </p:spPr>
        <p:txBody>
          <a:bodyPr rtlCol="0" anchor="t">
            <a:normAutofit/>
          </a:bodyPr>
          <a:lstStyle/>
          <a:p>
            <a:pPr rtl="0"/>
            <a:r>
              <a:rPr lang="zh-CN" altLang="en-US" sz="4400" dirty="0"/>
              <a:t>背景</a:t>
            </a:r>
            <a:br>
              <a:rPr lang="en-US" altLang="zh-CN" sz="4400" dirty="0"/>
            </a:br>
            <a:r>
              <a:rPr lang="zh-CN" altLang="en-US" sz="4400" dirty="0"/>
              <a:t>展示</a:t>
            </a:r>
          </a:p>
        </p:txBody>
      </p:sp>
      <p:sp>
        <p:nvSpPr>
          <p:cNvPr id="10" name="标题 1">
            <a:extLst>
              <a:ext uri="{FF2B5EF4-FFF2-40B4-BE49-F238E27FC236}">
                <a16:creationId xmlns:a16="http://schemas.microsoft.com/office/drawing/2014/main" id="{A85379C5-2A9C-4280-B35E-78C081588B1B}"/>
              </a:ext>
            </a:extLst>
          </p:cNvPr>
          <p:cNvSpPr txBox="1">
            <a:spLocks/>
          </p:cNvSpPr>
          <p:nvPr/>
        </p:nvSpPr>
        <p:spPr>
          <a:xfrm>
            <a:off x="1927303" y="1719943"/>
            <a:ext cx="3149194" cy="2746952"/>
          </a:xfrm>
          <a:prstGeom prst="rect">
            <a:avLst/>
          </a:prstGeom>
          <a:effectLst>
            <a:outerShdw blurRad="50800" dir="14400000">
              <a:srgbClr val="000000">
                <a:alpha val="60000"/>
              </a:srgbClr>
            </a:outerShdw>
          </a:effectLst>
        </p:spPr>
        <p:txBody>
          <a:bodyPr vert="horz" lIns="91440" tIns="45720" rIns="91440" bIns="45720" rtlCol="0" anchor="t">
            <a:normAutofit/>
          </a:bodyPr>
          <a:lstStyle>
            <a:lvl1pPr algn="l" defTabSz="457200" rtl="0" eaLnBrk="1" latinLnBrk="0" hangingPunct="1">
              <a:spcBef>
                <a:spcPct val="0"/>
              </a:spcBef>
              <a:buNone/>
              <a:defRPr sz="4000" b="1" kern="1200">
                <a:solidFill>
                  <a:srgbClr val="FEFEFE"/>
                </a:solidFill>
                <a:latin typeface="Microsoft YaHei UI" panose="020B0503020204020204" pitchFamily="34" charset="-122"/>
                <a:ea typeface="Microsoft YaHei UI"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sz="2000" b="0" dirty="0">
                <a:ln w="0"/>
                <a:solidFill>
                  <a:schemeClr val="tx1"/>
                </a:solidFill>
                <a:effectLst>
                  <a:outerShdw blurRad="38100" dist="19050" dir="2700000" algn="tl" rotWithShape="0">
                    <a:schemeClr val="dk1">
                      <a:alpha val="40000"/>
                    </a:schemeClr>
                  </a:outerShdw>
                </a:effectLst>
              </a:rPr>
              <a:t>	</a:t>
            </a:r>
            <a:r>
              <a:rPr lang="zh-CN" altLang="en-US" sz="2000" b="0" dirty="0">
                <a:ln w="0"/>
                <a:solidFill>
                  <a:schemeClr val="tx1"/>
                </a:solidFill>
                <a:effectLst>
                  <a:outerShdw blurRad="38100" dist="19050" dir="2700000" algn="tl" rotWithShape="0">
                    <a:schemeClr val="dk1">
                      <a:alpha val="40000"/>
                    </a:schemeClr>
                  </a:outerShdw>
                </a:effectLst>
              </a:rPr>
              <a:t>很多时候老师们在对学生的测试试卷进行批改后要进行大量的工作对学生成绩进行排名，我设计的类就提供了自动对学生成绩排序然后输出为成绩文件的功能</a:t>
            </a:r>
          </a:p>
        </p:txBody>
      </p:sp>
    </p:spTree>
    <p:extLst>
      <p:ext uri="{BB962C8B-B14F-4D97-AF65-F5344CB8AC3E}">
        <p14:creationId xmlns:p14="http://schemas.microsoft.com/office/powerpoint/2010/main" val="199370847"/>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9" name="图片 8" descr="市区的建筑物">
            <a:extLst>
              <a:ext uri="{FF2B5EF4-FFF2-40B4-BE49-F238E27FC236}">
                <a16:creationId xmlns:a16="http://schemas.microsoft.com/office/drawing/2014/main" id="{E6409136-4F48-5248-8F4D-72F32D4315BB}"/>
              </a:ext>
            </a:extLst>
          </p:cNvPr>
          <p:cNvPicPr>
            <a:picLocks noChangeAspect="1"/>
          </p:cNvPicPr>
          <p:nvPr/>
        </p:nvPicPr>
        <p:blipFill rotWithShape="1">
          <a:blip r:embed="rId3" cstate="screen">
            <a:duotone>
              <a:prstClr val="black"/>
              <a:schemeClr val="tx2">
                <a:tint val="45000"/>
                <a:satMod val="400000"/>
              </a:schemeClr>
            </a:duotone>
            <a:extLst>
              <a:ext uri="{28A0092B-C50C-407E-A947-70E740481C1C}">
                <a14:useLocalDpi xmlns:a14="http://schemas.microsoft.com/office/drawing/2010/main"/>
              </a:ext>
            </a:extLst>
          </a:blip>
          <a:srcRect/>
          <a:stretch/>
        </p:blipFill>
        <p:spPr>
          <a:xfrm>
            <a:off x="20" y="11"/>
            <a:ext cx="12191980" cy="6857989"/>
          </a:xfrm>
          <a:prstGeom prst="rect">
            <a:avLst/>
          </a:prstGeom>
        </p:spPr>
      </p:pic>
      <p:sp>
        <p:nvSpPr>
          <p:cNvPr id="2" name="标题 1">
            <a:extLst>
              <a:ext uri="{FF2B5EF4-FFF2-40B4-BE49-F238E27FC236}">
                <a16:creationId xmlns:a16="http://schemas.microsoft.com/office/drawing/2014/main" id="{23F6D5E8-15CF-4755-910B-1B5A1E777357}"/>
              </a:ext>
            </a:extLst>
          </p:cNvPr>
          <p:cNvSpPr>
            <a:spLocks noGrp="1"/>
          </p:cNvSpPr>
          <p:nvPr>
            <p:ph type="title" idx="4294967295"/>
          </p:nvPr>
        </p:nvSpPr>
        <p:spPr>
          <a:xfrm>
            <a:off x="6040438" y="447675"/>
            <a:ext cx="6151562" cy="1558925"/>
          </a:xfrm>
        </p:spPr>
        <p:txBody>
          <a:bodyPr vert="horz" lIns="91440" tIns="45720" rIns="91440" bIns="45720" rtlCol="0" anchor="b">
            <a:normAutofit/>
          </a:bodyPr>
          <a:lstStyle/>
          <a:p>
            <a:pPr algn="ctr" rtl="0"/>
            <a:r>
              <a:rPr lang="zh-CN" altLang="en-US" dirty="0"/>
              <a:t>思路分析</a:t>
            </a:r>
          </a:p>
        </p:txBody>
      </p:sp>
      <p:graphicFrame>
        <p:nvGraphicFramePr>
          <p:cNvPr id="11" name="内容占位符 2" descr="图标 SmartArt">
            <a:extLst>
              <a:ext uri="{FF2B5EF4-FFF2-40B4-BE49-F238E27FC236}">
                <a16:creationId xmlns:a16="http://schemas.microsoft.com/office/drawing/2014/main" id="{E3ED3676-AF55-5243-80AF-E4C3CB787FAB}"/>
              </a:ext>
            </a:extLst>
          </p:cNvPr>
          <p:cNvGraphicFramePr>
            <a:graphicFrameLocks/>
          </p:cNvGraphicFramePr>
          <p:nvPr>
            <p:extLst>
              <p:ext uri="{D42A27DB-BD31-4B8C-83A1-F6EECF244321}">
                <p14:modId xmlns:p14="http://schemas.microsoft.com/office/powerpoint/2010/main" val="523102089"/>
              </p:ext>
            </p:extLst>
          </p:nvPr>
        </p:nvGraphicFramePr>
        <p:xfrm>
          <a:off x="6661528" y="1823034"/>
          <a:ext cx="5223934" cy="3632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4" name="直接箭头连接符 3">
            <a:extLst>
              <a:ext uri="{FF2B5EF4-FFF2-40B4-BE49-F238E27FC236}">
                <a16:creationId xmlns:a16="http://schemas.microsoft.com/office/drawing/2014/main" id="{1E8A94DC-DE13-420C-BDA6-6EA43730B7D5}"/>
              </a:ext>
            </a:extLst>
          </p:cNvPr>
          <p:cNvCxnSpPr>
            <a:cxnSpLocks/>
          </p:cNvCxnSpPr>
          <p:nvPr/>
        </p:nvCxnSpPr>
        <p:spPr>
          <a:xfrm flipH="1" flipV="1">
            <a:off x="4975286" y="2319458"/>
            <a:ext cx="1686242" cy="27969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6" name="图片 5">
            <a:extLst>
              <a:ext uri="{FF2B5EF4-FFF2-40B4-BE49-F238E27FC236}">
                <a16:creationId xmlns:a16="http://schemas.microsoft.com/office/drawing/2014/main" id="{A7FEADEB-BE6D-4398-B456-98982F855401}"/>
              </a:ext>
            </a:extLst>
          </p:cNvPr>
          <p:cNvPicPr>
            <a:picLocks noChangeAspect="1"/>
          </p:cNvPicPr>
          <p:nvPr/>
        </p:nvPicPr>
        <p:blipFill>
          <a:blip r:embed="rId9"/>
          <a:stretch>
            <a:fillRect/>
          </a:stretch>
        </p:blipFill>
        <p:spPr>
          <a:xfrm>
            <a:off x="1184335" y="1227137"/>
            <a:ext cx="3790950" cy="2105025"/>
          </a:xfrm>
          <a:prstGeom prst="rect">
            <a:avLst/>
          </a:prstGeom>
        </p:spPr>
      </p:pic>
      <p:cxnSp>
        <p:nvCxnSpPr>
          <p:cNvPr id="8" name="直接箭头连接符 7">
            <a:extLst>
              <a:ext uri="{FF2B5EF4-FFF2-40B4-BE49-F238E27FC236}">
                <a16:creationId xmlns:a16="http://schemas.microsoft.com/office/drawing/2014/main" id="{35E523C0-B651-4192-9414-76135284AD14}"/>
              </a:ext>
            </a:extLst>
          </p:cNvPr>
          <p:cNvCxnSpPr>
            <a:cxnSpLocks/>
          </p:cNvCxnSpPr>
          <p:nvPr/>
        </p:nvCxnSpPr>
        <p:spPr>
          <a:xfrm flipH="1" flipV="1">
            <a:off x="5818407" y="4634631"/>
            <a:ext cx="843123"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pic>
        <p:nvPicPr>
          <p:cNvPr id="5" name="图片 4">
            <a:extLst>
              <a:ext uri="{FF2B5EF4-FFF2-40B4-BE49-F238E27FC236}">
                <a16:creationId xmlns:a16="http://schemas.microsoft.com/office/drawing/2014/main" id="{B226C3C9-2B70-4813-9A3E-2BA38AC0D152}"/>
              </a:ext>
            </a:extLst>
          </p:cNvPr>
          <p:cNvPicPr>
            <a:picLocks noChangeAspect="1"/>
          </p:cNvPicPr>
          <p:nvPr/>
        </p:nvPicPr>
        <p:blipFill>
          <a:blip r:embed="rId10"/>
          <a:stretch>
            <a:fillRect/>
          </a:stretch>
        </p:blipFill>
        <p:spPr>
          <a:xfrm>
            <a:off x="312797" y="3423650"/>
            <a:ext cx="5534025" cy="2609850"/>
          </a:xfrm>
          <a:prstGeom prst="rect">
            <a:avLst/>
          </a:prstGeom>
        </p:spPr>
      </p:pic>
    </p:spTree>
    <p:extLst>
      <p:ext uri="{BB962C8B-B14F-4D97-AF65-F5344CB8AC3E}">
        <p14:creationId xmlns:p14="http://schemas.microsoft.com/office/powerpoint/2010/main" val="948558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4"/>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8"/>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3" name="任意多边形(F) 6">
            <a:extLst>
              <a:ext uri="{FF2B5EF4-FFF2-40B4-BE49-F238E27FC236}">
                <a16:creationId xmlns:a16="http://schemas.microsoft.com/office/drawing/2014/main" id="{E5A10C92-5805-4C39-9BF6-507F3B9661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xmlns:a16="http://schemas.microsoft.com/office/drawing/2014/main" xmlns:p14="http://schemas.microsoft.com/office/powerpoint/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pic>
        <p:nvPicPr>
          <p:cNvPr id="5" name="图片 4" descr="一组同事在桌旁相互协作">
            <a:extLst>
              <a:ext uri="{FF2B5EF4-FFF2-40B4-BE49-F238E27FC236}">
                <a16:creationId xmlns:a16="http://schemas.microsoft.com/office/drawing/2014/main" id="{FB5DBD6C-E8A8-B349-AC85-61C44AAEA056}"/>
              </a:ext>
            </a:extLst>
          </p:cNvPr>
          <p:cNvPicPr>
            <a:picLocks noChangeAspect="1"/>
          </p:cNvPicPr>
          <p:nvPr/>
        </p:nvPicPr>
        <p:blipFill rotWithShape="1">
          <a:blip r:embed="rId3" cstate="screen">
            <a:extLst>
              <a:ext uri="{BEBA8EAE-BF5A-486C-A8C5-ECC9F3942E4B}">
                <a14:imgProps xmlns:a14="http://schemas.microsoft.com/office/drawing/2010/main">
                  <a14:imgLayer r:embed="rId4">
                    <a14:imgEffect>
                      <a14:brightnessContrast bright="-46000"/>
                    </a14:imgEffect>
                  </a14:imgLayer>
                </a14:imgProps>
              </a:ext>
              <a:ext uri="{28A0092B-C50C-407E-A947-70E740481C1C}">
                <a14:useLocalDpi xmlns:a14="http://schemas.microsoft.com/office/drawing/2010/main"/>
              </a:ext>
            </a:extLst>
          </a:blip>
          <a:srcRect l="3328" r="3697" b="-1"/>
          <a:stretch/>
        </p:blipFill>
        <p:spPr>
          <a:xfrm>
            <a:off x="-1" y="-1"/>
            <a:ext cx="12203151" cy="6858000"/>
          </a:xfrm>
          <a:prstGeom prst="rect">
            <a:avLst/>
          </a:prstGeom>
        </p:spPr>
      </p:pic>
      <p:sp>
        <p:nvSpPr>
          <p:cNvPr id="25" name="长方形 24">
            <a:extLst>
              <a:ext uri="{FF2B5EF4-FFF2-40B4-BE49-F238E27FC236}">
                <a16:creationId xmlns:a16="http://schemas.microsoft.com/office/drawing/2014/main" id="{0C2CC41E-4EEC-4D67-B433-E1CDC58798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1153"/>
            <a:ext cx="12192001" cy="6880304"/>
          </a:xfrm>
          <a:prstGeom prst="rect">
            <a:avLst/>
          </a:prstGeom>
          <a:solidFill>
            <a:schemeClr val="accent1">
              <a:alpha val="62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zh-CN" altLang="en-US">
              <a:latin typeface="Microsoft YaHei UI" panose="020B0503020204020204" pitchFamily="34" charset="-122"/>
              <a:ea typeface="Microsoft YaHei UI" panose="020B0503020204020204" pitchFamily="34" charset="-122"/>
            </a:endParaRPr>
          </a:p>
        </p:txBody>
      </p:sp>
      <p:sp>
        <p:nvSpPr>
          <p:cNvPr id="27" name="任意多边形(F) 22">
            <a:extLst>
              <a:ext uri="{FF2B5EF4-FFF2-40B4-BE49-F238E27FC236}">
                <a16:creationId xmlns:a16="http://schemas.microsoft.com/office/drawing/2014/main" id="{B114AB90-13F9-48EF-BFF7-7634459AA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25094"/>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alpha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zh-CN" altLang="en-US">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a16="http://schemas.microsoft.com/office/drawing/2014/main" id="{F266081D-517B-5D43-A7B4-E67DDEDC0B31}"/>
              </a:ext>
            </a:extLst>
          </p:cNvPr>
          <p:cNvSpPr>
            <a:spLocks noGrp="1"/>
          </p:cNvSpPr>
          <p:nvPr>
            <p:ph type="title"/>
          </p:nvPr>
        </p:nvSpPr>
        <p:spPr>
          <a:xfrm>
            <a:off x="810001" y="4902200"/>
            <a:ext cx="10572000" cy="694862"/>
          </a:xfrm>
        </p:spPr>
        <p:txBody>
          <a:bodyPr vert="horz" lIns="91440" tIns="45720" rIns="91440" bIns="45720" rtlCol="0" anchor="b">
            <a:normAutofit/>
          </a:bodyPr>
          <a:lstStyle/>
          <a:p>
            <a:pPr algn="l" rtl="0">
              <a:lnSpc>
                <a:spcPct val="90000"/>
              </a:lnSpc>
            </a:pPr>
            <a:r>
              <a:rPr lang="zh-CN" altLang="en-US" sz="4000" dirty="0"/>
              <a:t>演示</a:t>
            </a:r>
          </a:p>
        </p:txBody>
      </p:sp>
      <p:sp>
        <p:nvSpPr>
          <p:cNvPr id="3" name="文本占位符 2">
            <a:extLst>
              <a:ext uri="{FF2B5EF4-FFF2-40B4-BE49-F238E27FC236}">
                <a16:creationId xmlns:a16="http://schemas.microsoft.com/office/drawing/2014/main" id="{2D219505-9D7D-47EE-B8DA-D2301EBFA319}"/>
              </a:ext>
            </a:extLst>
          </p:cNvPr>
          <p:cNvSpPr>
            <a:spLocks noGrp="1"/>
          </p:cNvSpPr>
          <p:nvPr>
            <p:ph type="body" idx="1"/>
          </p:nvPr>
        </p:nvSpPr>
        <p:spPr>
          <a:xfrm>
            <a:off x="810001" y="5594110"/>
            <a:ext cx="10572000" cy="434974"/>
          </a:xfrm>
        </p:spPr>
        <p:txBody>
          <a:bodyPr vert="horz" lIns="91440" tIns="45720" rIns="91440" bIns="45720" rtlCol="0" anchor="t">
            <a:normAutofit/>
          </a:bodyPr>
          <a:lstStyle/>
          <a:p>
            <a:pPr algn="l" rtl="0"/>
            <a:endParaRPr lang="en-US" altLang="zh-CN" dirty="0"/>
          </a:p>
        </p:txBody>
      </p:sp>
    </p:spTree>
    <p:extLst>
      <p:ext uri="{BB962C8B-B14F-4D97-AF65-F5344CB8AC3E}">
        <p14:creationId xmlns:p14="http://schemas.microsoft.com/office/powerpoint/2010/main" val="1415831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1C145B-CD2E-43B8-BA98-997D66C3A2AE}"/>
              </a:ext>
            </a:extLst>
          </p:cNvPr>
          <p:cNvSpPr>
            <a:spLocks noGrp="1"/>
          </p:cNvSpPr>
          <p:nvPr>
            <p:ph type="title"/>
          </p:nvPr>
        </p:nvSpPr>
        <p:spPr/>
        <p:txBody>
          <a:bodyPr/>
          <a:lstStyle/>
          <a:p>
            <a:r>
              <a:rPr lang="zh-CN" altLang="en-US" dirty="0"/>
              <a:t>谢谢</a:t>
            </a:r>
          </a:p>
        </p:txBody>
      </p:sp>
      <p:sp>
        <p:nvSpPr>
          <p:cNvPr id="3" name="文本占位符 2">
            <a:extLst>
              <a:ext uri="{FF2B5EF4-FFF2-40B4-BE49-F238E27FC236}">
                <a16:creationId xmlns:a16="http://schemas.microsoft.com/office/drawing/2014/main" id="{F14FE28F-D59B-43B9-8A61-58401B60766D}"/>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2779254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引用">
  <a:themeElements>
    <a:clrScheme name="Quotable">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Office_41782072_TF22531373" id="{59399402-1FA8-429A-9BB5-4E25391D5A27}" vid="{A8D6E433-33FB-40A6-B8D8-A811FDBD2CD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E1812AF-5C4C-4B75-9015-C90088D3D4BF}">
  <ds:schemaRefs>
    <ds:schemaRef ds:uri="http://schemas.microsoft.com/sharepoint/v3/contenttype/forms"/>
  </ds:schemaRefs>
</ds:datastoreItem>
</file>

<file path=customXml/itemProps2.xml><?xml version="1.0" encoding="utf-8"?>
<ds:datastoreItem xmlns:ds="http://schemas.openxmlformats.org/officeDocument/2006/customXml" ds:itemID="{BF0B771C-53D0-4C6A-8C2A-F95E45907FF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E15C130-17B0-43C9-B99C-584294C40B5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机构设计</Template>
  <TotalTime>22</TotalTime>
  <Words>73</Words>
  <Application>Microsoft Office PowerPoint</Application>
  <PresentationFormat>宽屏</PresentationFormat>
  <Paragraphs>17</Paragraphs>
  <Slides>6</Slides>
  <Notes>5</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6</vt:i4>
      </vt:variant>
    </vt:vector>
  </HeadingPairs>
  <TitlesOfParts>
    <vt:vector size="9" baseType="lpstr">
      <vt:lpstr>Microsoft YaHei UI</vt:lpstr>
      <vt:lpstr>Wingdings 2</vt:lpstr>
      <vt:lpstr>引用</vt:lpstr>
      <vt:lpstr>我自己的类</vt:lpstr>
      <vt:lpstr>PowerPoint 演示文稿</vt:lpstr>
      <vt:lpstr>背景 展示</vt:lpstr>
      <vt:lpstr>思路分析</vt:lpstr>
      <vt:lpstr>演示</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我自己的类</dc:title>
  <dc:creator>熙彦 陈</dc:creator>
  <cp:lastModifiedBy>熙彦 陈</cp:lastModifiedBy>
  <cp:revision>3</cp:revision>
  <dcterms:created xsi:type="dcterms:W3CDTF">2020-12-14T12:23:06Z</dcterms:created>
  <dcterms:modified xsi:type="dcterms:W3CDTF">2020-12-14T12:53:33Z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