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E2D816-EFD3-44CF-8F85-371B27C83D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6F2CE3-A2F0-41D5-BA5D-1729920157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A0C2C6-2B22-424E-BABB-0323B84486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FE4DAC-D0C6-4350-A146-010152BF2A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2A0F8A-CF64-4EAE-BDF1-F517865E05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1F0FDD-91BD-4A74-8F27-2BA13C0162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3C92BC-08EA-4815-8823-12232874D5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43B455-A26C-4453-B360-A7681CEDCD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7EC65A-61AB-4A09-B6ED-4C92CC9318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413576-DF09-469A-BA22-0348277AE0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DA66B5-CC1C-4D36-87F3-97BD31A42C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250EA4-9D72-4A8B-AAC5-1A1056A8E0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F99EC66-9539-433D-98AE-CB6C6D5DD3A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Remarkable Intelligence of the Corvid Birds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514600" y="1569960"/>
            <a:ext cx="4916160" cy="368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Tool Making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057400" y="1143000"/>
            <a:ext cx="5486400" cy="411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Amazing Memories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956960" y="1172520"/>
            <a:ext cx="6272640" cy="429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Problem Solvers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999800" y="1143000"/>
            <a:ext cx="6089400" cy="416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143000" y="216720"/>
            <a:ext cx="7703640" cy="526968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3657600" y="457200"/>
            <a:ext cx="502920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800" spc="-1" strike="noStrike">
                <a:solidFill>
                  <a:srgbClr val="ffffff"/>
                </a:solidFill>
                <a:latin typeface="Noto Sans"/>
              </a:rPr>
              <a:t>Smart Corvids</a:t>
            </a:r>
            <a:endParaRPr b="1" lang="en-US" sz="4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371600" y="1600200"/>
            <a:ext cx="251460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"/>
              </a:rPr>
              <a:t>Tool Making</a:t>
            </a:r>
            <a:endParaRPr b="1" lang="en-US" sz="2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371600" y="2971800"/>
            <a:ext cx="251460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"/>
              </a:rPr>
              <a:t>Great Memory</a:t>
            </a:r>
            <a:endParaRPr b="1" lang="en-US" sz="2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371600" y="4318920"/>
            <a:ext cx="2971800" cy="71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400" spc="-1" strike="noStrike">
                <a:solidFill>
                  <a:srgbClr val="ffffff"/>
                </a:solidFill>
                <a:latin typeface="Noto Sans"/>
              </a:rPr>
              <a:t>Problem Solving</a:t>
            </a:r>
            <a:endParaRPr b="1" lang="en-US" sz="2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2025-04-04T11:23:30Z</dcterms:created>
  <dc:creator>Carl Ray</dc:creator>
  <dc:description/>
  <dc:language>en-US</dc:language>
  <cp:lastModifiedBy>Carl Ray</cp:lastModifiedBy>
  <dcterms:modified xsi:type="dcterms:W3CDTF">2025-04-04T11:41:13Z</dcterms:modified>
  <cp:revision>1</cp:revision>
  <dc:subject/>
  <dc:title/>
</cp:coreProperties>
</file>