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Edwardian Script ITC" panose="030303020407070D0804" pitchFamily="66" charset="0"/>
              </a:rPr>
              <a:t>SK</a:t>
            </a:r>
            <a:endParaRPr lang="de-DE" dirty="0">
              <a:latin typeface="Edwardian Script ITC" panose="030303020407070D0804" pitchFamily="66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de-DE" dirty="0" err="1" smtClean="0"/>
              <a:t>Since</a:t>
            </a:r>
            <a:r>
              <a:rPr lang="de-DE" dirty="0" smtClean="0"/>
              <a:t> 1969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63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Edwardian Script ITC</vt:lpstr>
      <vt:lpstr>Wingdings 3</vt:lpstr>
      <vt:lpstr>Ion</vt:lpstr>
      <vt:lpstr>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</dc:title>
  <dc:creator>Stephan Kritzler</dc:creator>
  <cp:lastModifiedBy>Stephan Kritzler</cp:lastModifiedBy>
  <cp:revision>2</cp:revision>
  <dcterms:created xsi:type="dcterms:W3CDTF">2017-11-14T09:07:26Z</dcterms:created>
  <dcterms:modified xsi:type="dcterms:W3CDTF">2017-11-14T10:34:43Z</dcterms:modified>
</cp:coreProperties>
</file>