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72" r:id="rId4"/>
    <p:sldMasterId id="2147483674" r:id="rId5"/>
  </p:sldMasterIdLst>
  <p:notesMasterIdLst>
    <p:notesMasterId r:id="rId26"/>
  </p:notesMasterIdLst>
  <p:sldIdLst>
    <p:sldId id="344" r:id="rId6"/>
    <p:sldId id="342" r:id="rId7"/>
    <p:sldId id="259" r:id="rId8"/>
    <p:sldId id="311" r:id="rId9"/>
    <p:sldId id="343" r:id="rId10"/>
    <p:sldId id="396" r:id="rId11"/>
    <p:sldId id="397" r:id="rId12"/>
    <p:sldId id="402" r:id="rId13"/>
    <p:sldId id="401" r:id="rId14"/>
    <p:sldId id="403" r:id="rId15"/>
    <p:sldId id="404" r:id="rId16"/>
    <p:sldId id="414" r:id="rId17"/>
    <p:sldId id="407" r:id="rId18"/>
    <p:sldId id="316" r:id="rId19"/>
    <p:sldId id="408" r:id="rId20"/>
    <p:sldId id="300" r:id="rId21"/>
    <p:sldId id="409" r:id="rId22"/>
    <p:sldId id="410" r:id="rId23"/>
    <p:sldId id="415" r:id="rId24"/>
    <p:sldId id="41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96" autoAdjust="0"/>
  </p:normalViewPr>
  <p:slideViewPr>
    <p:cSldViewPr snapToGrid="0" showGuides="1">
      <p:cViewPr>
        <p:scale>
          <a:sx n="100" d="100"/>
          <a:sy n="100" d="100"/>
        </p:scale>
        <p:origin x="2622" y="192"/>
      </p:cViewPr>
      <p:guideLst>
        <p:guide orient="horz" pos="2259"/>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2" name="Picture Placeholder 2"/>
          <p:cNvSpPr>
            <a:spLocks noGrp="1"/>
          </p:cNvSpPr>
          <p:nvPr>
            <p:ph type="pic" idx="11" hasCustomPrompt="1"/>
          </p:nvPr>
        </p:nvSpPr>
        <p:spPr>
          <a:xfrm>
            <a:off x="646094" y="1"/>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2" hasCustomPrompt="1"/>
          </p:nvPr>
        </p:nvSpPr>
        <p:spPr>
          <a:xfrm>
            <a:off x="646094" y="5208103"/>
            <a:ext cx="3901012" cy="1649896"/>
          </a:xfrm>
          <a:prstGeom prst="rect">
            <a:avLst/>
          </a:prstGeom>
          <a:solidFill>
            <a:schemeClr val="bg1">
              <a:lumMod val="95000"/>
            </a:schemeClr>
          </a:solidFill>
          <a:ln w="12700">
            <a:noFill/>
          </a:ln>
        </p:spPr>
        <p:txBody>
          <a:bodyPr anchor="ctr"/>
          <a:lstStyle>
            <a:lvl1pPr marL="0" indent="0" algn="ctr">
              <a:buNone/>
              <a:defRPr sz="1200">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Images &amp; Contents Layout">
    <p:spTree>
      <p:nvGrpSpPr>
        <p:cNvPr id="1" name=""/>
        <p:cNvGrpSpPr/>
        <p:nvPr/>
      </p:nvGrpSpPr>
      <p:grpSpPr>
        <a:xfrm>
          <a:off x="0" y="0"/>
          <a:ext cx="0" cy="0"/>
          <a:chOff x="0" y="0"/>
          <a:chExt cx="0" cy="0"/>
        </a:xfrm>
      </p:grpSpPr>
      <p:sp>
        <p:nvSpPr>
          <p:cNvPr id="3" name="직사각형 2"/>
          <p:cNvSpPr/>
          <p:nvPr userDrawn="1"/>
        </p:nvSpPr>
        <p:spPr>
          <a:xfrm>
            <a:off x="673240" y="1141827"/>
            <a:ext cx="10862268" cy="5054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5"/>
          <p:cNvSpPr>
            <a:spLocks noGrp="1"/>
          </p:cNvSpPr>
          <p:nvPr>
            <p:ph type="pic" sz="quarter" idx="12" hasCustomPrompt="1"/>
          </p:nvPr>
        </p:nvSpPr>
        <p:spPr>
          <a:xfrm>
            <a:off x="6229977" y="653142"/>
            <a:ext cx="4824557" cy="5054322"/>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defRPr sz="1600"/>
            </a:lvl1pPr>
          </a:lstStyle>
          <a:p>
            <a:r>
              <a:rPr lang="en-US" altLang="ko-KR" dirty="0"/>
              <a:t>Your Picture Here</a:t>
            </a:r>
            <a:endParaRPr lang="ko-KR"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
        <p:nvSpPr>
          <p:cNvPr id="17" name="Oval 16"/>
          <p:cNvSpPr/>
          <p:nvPr userDrawn="1"/>
        </p:nvSpPr>
        <p:spPr>
          <a:xfrm>
            <a:off x="7280548" y="5979856"/>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 name="Rectangle 9"/>
          <p:cNvSpPr/>
          <p:nvPr userDrawn="1"/>
        </p:nvSpPr>
        <p:spPr>
          <a:xfrm>
            <a:off x="1414" y="5445352"/>
            <a:ext cx="12190587" cy="20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3" name="Rectangle 10"/>
          <p:cNvSpPr/>
          <p:nvPr userDrawn="1"/>
        </p:nvSpPr>
        <p:spPr>
          <a:xfrm>
            <a:off x="1414" y="5778002"/>
            <a:ext cx="12190587" cy="2088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4" name="Rectangle 11"/>
          <p:cNvSpPr/>
          <p:nvPr userDrawn="1"/>
        </p:nvSpPr>
        <p:spPr>
          <a:xfrm>
            <a:off x="1414" y="5112702"/>
            <a:ext cx="12190587" cy="2088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5" name="Rectangle 12"/>
          <p:cNvSpPr/>
          <p:nvPr userDrawn="1"/>
        </p:nvSpPr>
        <p:spPr>
          <a:xfrm>
            <a:off x="1414" y="4780052"/>
            <a:ext cx="12190587" cy="2088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grpSp>
        <p:nvGrpSpPr>
          <p:cNvPr id="9" name="Group 8"/>
          <p:cNvGrpSpPr/>
          <p:nvPr userDrawn="1"/>
        </p:nvGrpSpPr>
        <p:grpSpPr>
          <a:xfrm>
            <a:off x="6932024" y="1497102"/>
            <a:ext cx="4495596" cy="4776801"/>
            <a:chOff x="6446339" y="1280897"/>
            <a:chExt cx="4320717" cy="5285178"/>
          </a:xfrm>
        </p:grpSpPr>
        <p:sp>
          <p:nvSpPr>
            <p:cNvPr id="10" name="Freeform: Shape 9"/>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11" name="Freeform: Shape 10"/>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12" name="Freeform: Shape 11"/>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13" name="Freeform: Shape 12"/>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14" name="Freeform: Shape 13"/>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15" name="Freeform: Shape 14"/>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16" name="Freeform: Shape 15"/>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en-US">
                <a:solidFill>
                  <a:schemeClr val="tx1"/>
                </a:solidFill>
              </a:endParaRPr>
            </a:p>
          </p:txBody>
        </p:sp>
      </p:grpSp>
      <p:sp>
        <p:nvSpPr>
          <p:cNvPr id="7" name="그림 개체 틀 2"/>
          <p:cNvSpPr>
            <a:spLocks noGrp="1"/>
          </p:cNvSpPr>
          <p:nvPr>
            <p:ph type="pic" sz="quarter" idx="10" hasCustomPrompt="1"/>
          </p:nvPr>
        </p:nvSpPr>
        <p:spPr>
          <a:xfrm>
            <a:off x="7047968" y="1775610"/>
            <a:ext cx="4109140" cy="3097694"/>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1" fmla="*/ 0 w 4495800"/>
              <a:gd name="connsiteY0-2" fmla="*/ 656948 h 3250005"/>
              <a:gd name="connsiteX1-3" fmla="*/ 2951085 w 4495800"/>
              <a:gd name="connsiteY1-4" fmla="*/ 0 h 3250005"/>
              <a:gd name="connsiteX2-5" fmla="*/ 4495800 w 4495800"/>
              <a:gd name="connsiteY2-6" fmla="*/ 3250005 h 3250005"/>
              <a:gd name="connsiteX3-7" fmla="*/ 0 w 4495800"/>
              <a:gd name="connsiteY3-8" fmla="*/ 3250005 h 3250005"/>
              <a:gd name="connsiteX4-9" fmla="*/ 0 w 4495800"/>
              <a:gd name="connsiteY4-10" fmla="*/ 656948 h 3250005"/>
              <a:gd name="connsiteX0-11" fmla="*/ 106532 w 4602332"/>
              <a:gd name="connsiteY0-12" fmla="*/ 656948 h 3250005"/>
              <a:gd name="connsiteX1-13" fmla="*/ 3057617 w 4602332"/>
              <a:gd name="connsiteY1-14" fmla="*/ 0 h 3250005"/>
              <a:gd name="connsiteX2-15" fmla="*/ 4602332 w 4602332"/>
              <a:gd name="connsiteY2-16" fmla="*/ 3250005 h 3250005"/>
              <a:gd name="connsiteX3-17" fmla="*/ 0 w 4602332"/>
              <a:gd name="connsiteY3-18" fmla="*/ 2584180 h 3250005"/>
              <a:gd name="connsiteX4-19" fmla="*/ 106532 w 4602332"/>
              <a:gd name="connsiteY4-20" fmla="*/ 656948 h 3250005"/>
              <a:gd name="connsiteX0-21" fmla="*/ 106532 w 3057617"/>
              <a:gd name="connsiteY0-22" fmla="*/ 656948 h 2584180"/>
              <a:gd name="connsiteX1-23" fmla="*/ 3057617 w 3057617"/>
              <a:gd name="connsiteY1-24" fmla="*/ 0 h 2584180"/>
              <a:gd name="connsiteX2-25" fmla="*/ 2196483 w 3057617"/>
              <a:gd name="connsiteY2-26" fmla="*/ 2122541 h 2584180"/>
              <a:gd name="connsiteX3-27" fmla="*/ 0 w 3057617"/>
              <a:gd name="connsiteY3-28" fmla="*/ 2584180 h 2584180"/>
              <a:gd name="connsiteX4-29" fmla="*/ 106532 w 3057617"/>
              <a:gd name="connsiteY4-30" fmla="*/ 656948 h 2584180"/>
              <a:gd name="connsiteX0-31" fmla="*/ 106532 w 3057617"/>
              <a:gd name="connsiteY0-32" fmla="*/ 656948 h 2681834"/>
              <a:gd name="connsiteX1-33" fmla="*/ 3057617 w 3057617"/>
              <a:gd name="connsiteY1-34" fmla="*/ 0 h 2681834"/>
              <a:gd name="connsiteX2-35" fmla="*/ 2897819 w 3057617"/>
              <a:gd name="connsiteY2-36" fmla="*/ 2681834 h 2681834"/>
              <a:gd name="connsiteX3-37" fmla="*/ 0 w 3057617"/>
              <a:gd name="connsiteY3-38" fmla="*/ 2584180 h 2681834"/>
              <a:gd name="connsiteX4-39" fmla="*/ 106532 w 3057617"/>
              <a:gd name="connsiteY4-40" fmla="*/ 656948 h 2681834"/>
              <a:gd name="connsiteX0-41" fmla="*/ 0 w 2951085"/>
              <a:gd name="connsiteY0-42" fmla="*/ 656948 h 2681834"/>
              <a:gd name="connsiteX1-43" fmla="*/ 2951085 w 2951085"/>
              <a:gd name="connsiteY1-44" fmla="*/ 0 h 2681834"/>
              <a:gd name="connsiteX2-45" fmla="*/ 2791287 w 2951085"/>
              <a:gd name="connsiteY2-46" fmla="*/ 2681834 h 2681834"/>
              <a:gd name="connsiteX3-47" fmla="*/ 594804 w 2951085"/>
              <a:gd name="connsiteY3-48" fmla="*/ 2335605 h 2681834"/>
              <a:gd name="connsiteX4-49" fmla="*/ 0 w 2951085"/>
              <a:gd name="connsiteY4-50" fmla="*/ 656948 h 2681834"/>
              <a:gd name="connsiteX0-51" fmla="*/ 115409 w 3066494"/>
              <a:gd name="connsiteY0-52" fmla="*/ 656948 h 2681834"/>
              <a:gd name="connsiteX1-53" fmla="*/ 3066494 w 3066494"/>
              <a:gd name="connsiteY1-54" fmla="*/ 0 h 2681834"/>
              <a:gd name="connsiteX2-55" fmla="*/ 2906696 w 3066494"/>
              <a:gd name="connsiteY2-56" fmla="*/ 2681834 h 2681834"/>
              <a:gd name="connsiteX3-57" fmla="*/ 0 w 3066494"/>
              <a:gd name="connsiteY3-58" fmla="*/ 2557547 h 2681834"/>
              <a:gd name="connsiteX4-59" fmla="*/ 115409 w 3066494"/>
              <a:gd name="connsiteY4-60" fmla="*/ 656948 h 2681834"/>
              <a:gd name="connsiteX0-61" fmla="*/ 115409 w 2906696"/>
              <a:gd name="connsiteY0-62" fmla="*/ 292964 h 2317850"/>
              <a:gd name="connsiteX1-63" fmla="*/ 2853430 w 2906696"/>
              <a:gd name="connsiteY1-64" fmla="*/ 0 h 2317850"/>
              <a:gd name="connsiteX2-65" fmla="*/ 2906696 w 2906696"/>
              <a:gd name="connsiteY2-66" fmla="*/ 2317850 h 2317850"/>
              <a:gd name="connsiteX3-67" fmla="*/ 0 w 2906696"/>
              <a:gd name="connsiteY3-68" fmla="*/ 2193563 h 2317850"/>
              <a:gd name="connsiteX4-69" fmla="*/ 115409 w 2906696"/>
              <a:gd name="connsiteY4-70" fmla="*/ 292964 h 2317850"/>
              <a:gd name="connsiteX0-71" fmla="*/ 115409 w 3057617"/>
              <a:gd name="connsiteY0-72" fmla="*/ 648071 h 2672957"/>
              <a:gd name="connsiteX1-73" fmla="*/ 3057617 w 3057617"/>
              <a:gd name="connsiteY1-74" fmla="*/ 0 h 2672957"/>
              <a:gd name="connsiteX2-75" fmla="*/ 2906696 w 3057617"/>
              <a:gd name="connsiteY2-76" fmla="*/ 2672957 h 2672957"/>
              <a:gd name="connsiteX3-77" fmla="*/ 0 w 3057617"/>
              <a:gd name="connsiteY3-78" fmla="*/ 2548670 h 2672957"/>
              <a:gd name="connsiteX4-79" fmla="*/ 115409 w 3057617"/>
              <a:gd name="connsiteY4-80" fmla="*/ 648071 h 2672957"/>
              <a:gd name="connsiteX0-81" fmla="*/ 115409 w 2971257"/>
              <a:gd name="connsiteY0-82" fmla="*/ 510911 h 2535797"/>
              <a:gd name="connsiteX1-83" fmla="*/ 2971257 w 2971257"/>
              <a:gd name="connsiteY1-84" fmla="*/ 0 h 2535797"/>
              <a:gd name="connsiteX2-85" fmla="*/ 2906696 w 2971257"/>
              <a:gd name="connsiteY2-86" fmla="*/ 2535797 h 2535797"/>
              <a:gd name="connsiteX3-87" fmla="*/ 0 w 2971257"/>
              <a:gd name="connsiteY3-88" fmla="*/ 2411510 h 2535797"/>
              <a:gd name="connsiteX4-89" fmla="*/ 115409 w 2971257"/>
              <a:gd name="connsiteY4-90" fmla="*/ 510911 h 2535797"/>
              <a:gd name="connsiteX0-91" fmla="*/ 115409 w 3077937"/>
              <a:gd name="connsiteY0-92" fmla="*/ 668391 h 2693277"/>
              <a:gd name="connsiteX1-93" fmla="*/ 3077937 w 3077937"/>
              <a:gd name="connsiteY1-94" fmla="*/ 0 h 2693277"/>
              <a:gd name="connsiteX2-95" fmla="*/ 2906696 w 3077937"/>
              <a:gd name="connsiteY2-96" fmla="*/ 2693277 h 2693277"/>
              <a:gd name="connsiteX3-97" fmla="*/ 0 w 3077937"/>
              <a:gd name="connsiteY3-98" fmla="*/ 2568990 h 2693277"/>
              <a:gd name="connsiteX4-99" fmla="*/ 115409 w 3077937"/>
              <a:gd name="connsiteY4-100" fmla="*/ 668391 h 2693277"/>
              <a:gd name="connsiteX0-101" fmla="*/ 115409 w 3077937"/>
              <a:gd name="connsiteY0-102" fmla="*/ 668391 h 2568990"/>
              <a:gd name="connsiteX1-103" fmla="*/ 3077937 w 3077937"/>
              <a:gd name="connsiteY1-104" fmla="*/ 0 h 2568990"/>
              <a:gd name="connsiteX2-105" fmla="*/ 2769536 w 3077937"/>
              <a:gd name="connsiteY2-106" fmla="*/ 2535797 h 2568990"/>
              <a:gd name="connsiteX3-107" fmla="*/ 0 w 3077937"/>
              <a:gd name="connsiteY3-108" fmla="*/ 2568990 h 2568990"/>
              <a:gd name="connsiteX4-109" fmla="*/ 115409 w 3077937"/>
              <a:gd name="connsiteY4-110" fmla="*/ 668391 h 2568990"/>
              <a:gd name="connsiteX0-111" fmla="*/ 115409 w 3077937"/>
              <a:gd name="connsiteY0-112" fmla="*/ 668391 h 2693277"/>
              <a:gd name="connsiteX1-113" fmla="*/ 3077937 w 3077937"/>
              <a:gd name="connsiteY1-114" fmla="*/ 0 h 2693277"/>
              <a:gd name="connsiteX2-115" fmla="*/ 2916856 w 3077937"/>
              <a:gd name="connsiteY2-116" fmla="*/ 2693277 h 2693277"/>
              <a:gd name="connsiteX3-117" fmla="*/ 0 w 3077937"/>
              <a:gd name="connsiteY3-118" fmla="*/ 2568990 h 2693277"/>
              <a:gd name="connsiteX4-119" fmla="*/ 115409 w 3077937"/>
              <a:gd name="connsiteY4-120" fmla="*/ 668391 h 2693277"/>
              <a:gd name="connsiteX0-121" fmla="*/ 0 w 2962528"/>
              <a:gd name="connsiteY0-122" fmla="*/ 668391 h 2693277"/>
              <a:gd name="connsiteX1-123" fmla="*/ 2962528 w 2962528"/>
              <a:gd name="connsiteY1-124" fmla="*/ 0 h 2693277"/>
              <a:gd name="connsiteX2-125" fmla="*/ 2801447 w 2962528"/>
              <a:gd name="connsiteY2-126" fmla="*/ 2693277 h 2693277"/>
              <a:gd name="connsiteX3-127" fmla="*/ 331631 w 2962528"/>
              <a:gd name="connsiteY3-128" fmla="*/ 2289590 h 2693277"/>
              <a:gd name="connsiteX4-129" fmla="*/ 0 w 2962528"/>
              <a:gd name="connsiteY4-130" fmla="*/ 668391 h 2693277"/>
              <a:gd name="connsiteX0-131" fmla="*/ 120489 w 3083017"/>
              <a:gd name="connsiteY0-132" fmla="*/ 668391 h 2693277"/>
              <a:gd name="connsiteX1-133" fmla="*/ 3083017 w 3083017"/>
              <a:gd name="connsiteY1-134" fmla="*/ 0 h 2693277"/>
              <a:gd name="connsiteX2-135" fmla="*/ 2921936 w 3083017"/>
              <a:gd name="connsiteY2-136" fmla="*/ 2693277 h 2693277"/>
              <a:gd name="connsiteX3-137" fmla="*/ 0 w 3083017"/>
              <a:gd name="connsiteY3-138" fmla="*/ 2574070 h 2693277"/>
              <a:gd name="connsiteX4-139" fmla="*/ 120489 w 3083017"/>
              <a:gd name="connsiteY4-140" fmla="*/ 668391 h 2693277"/>
              <a:gd name="connsiteX0-141" fmla="*/ 262729 w 3083017"/>
              <a:gd name="connsiteY0-142" fmla="*/ 841111 h 2693277"/>
              <a:gd name="connsiteX1-143" fmla="*/ 3083017 w 3083017"/>
              <a:gd name="connsiteY1-144" fmla="*/ 0 h 2693277"/>
              <a:gd name="connsiteX2-145" fmla="*/ 2921936 w 3083017"/>
              <a:gd name="connsiteY2-146" fmla="*/ 2693277 h 2693277"/>
              <a:gd name="connsiteX3-147" fmla="*/ 0 w 3083017"/>
              <a:gd name="connsiteY3-148" fmla="*/ 2574070 h 2693277"/>
              <a:gd name="connsiteX4-149" fmla="*/ 262729 w 3083017"/>
              <a:gd name="connsiteY4-150" fmla="*/ 841111 h 2693277"/>
              <a:gd name="connsiteX0-151" fmla="*/ 105249 w 3083017"/>
              <a:gd name="connsiteY0-152" fmla="*/ 709031 h 2693277"/>
              <a:gd name="connsiteX1-153" fmla="*/ 3083017 w 3083017"/>
              <a:gd name="connsiteY1-154" fmla="*/ 0 h 2693277"/>
              <a:gd name="connsiteX2-155" fmla="*/ 2921936 w 3083017"/>
              <a:gd name="connsiteY2-156" fmla="*/ 2693277 h 2693277"/>
              <a:gd name="connsiteX3-157" fmla="*/ 0 w 3083017"/>
              <a:gd name="connsiteY3-158" fmla="*/ 2574070 h 2693277"/>
              <a:gd name="connsiteX4-159" fmla="*/ 105249 w 3083017"/>
              <a:gd name="connsiteY4-160" fmla="*/ 709031 h 2693277"/>
              <a:gd name="connsiteX0-161" fmla="*/ 97710 w 3083017"/>
              <a:gd name="connsiteY0-162" fmla="*/ 691559 h 2693277"/>
              <a:gd name="connsiteX1-163" fmla="*/ 3083017 w 3083017"/>
              <a:gd name="connsiteY1-164" fmla="*/ 0 h 2693277"/>
              <a:gd name="connsiteX2-165" fmla="*/ 2921936 w 3083017"/>
              <a:gd name="connsiteY2-166" fmla="*/ 2693277 h 2693277"/>
              <a:gd name="connsiteX3-167" fmla="*/ 0 w 3083017"/>
              <a:gd name="connsiteY3-168" fmla="*/ 2574070 h 2693277"/>
              <a:gd name="connsiteX4-169" fmla="*/ 97710 w 3083017"/>
              <a:gd name="connsiteY4-170" fmla="*/ 691559 h 269327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83017" h="2693277">
                <a:moveTo>
                  <a:pt x="97710" y="691559"/>
                </a:moveTo>
                <a:lnTo>
                  <a:pt x="3083017" y="0"/>
                </a:lnTo>
                <a:lnTo>
                  <a:pt x="2921936" y="2693277"/>
                </a:lnTo>
                <a:lnTo>
                  <a:pt x="0" y="2574070"/>
                </a:lnTo>
                <a:lnTo>
                  <a:pt x="97710" y="691559"/>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anose="020B0604020202020204" pitchFamily="34" charset="0"/>
              </a:defRPr>
            </a:lvl1pPr>
          </a:lstStyle>
          <a:p>
            <a:r>
              <a:rPr lang="en-US" altLang="ko-KR" dirty="0"/>
              <a:t>Place Your Picture Here</a:t>
            </a:r>
            <a:endParaRPr lang="ko-KR" altLang="en-US" dirty="0"/>
          </a:p>
        </p:txBody>
      </p:sp>
      <p:sp>
        <p:nvSpPr>
          <p:cNvPr id="8" name="Text Placeholder 9"/>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7_Images &amp; Contents Layout">
    <p:bg>
      <p:bgPr>
        <a:solidFill>
          <a:schemeClr val="accent6"/>
        </a:solidFill>
        <a:effectLst/>
      </p:bgPr>
    </p:bg>
    <p:spTree>
      <p:nvGrpSpPr>
        <p:cNvPr id="1" name=""/>
        <p:cNvGrpSpPr/>
        <p:nvPr/>
      </p:nvGrpSpPr>
      <p:grpSpPr>
        <a:xfrm>
          <a:off x="0" y="0"/>
          <a:ext cx="0" cy="0"/>
          <a:chOff x="0" y="0"/>
          <a:chExt cx="0" cy="0"/>
        </a:xfrm>
      </p:grpSpPr>
      <p:sp>
        <p:nvSpPr>
          <p:cNvPr id="3" name="그림 개체 틀 2"/>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1" fmla="*/ 502920 w 4572000"/>
              <a:gd name="connsiteY0-2" fmla="*/ 0 h 5147702"/>
              <a:gd name="connsiteX1-3" fmla="*/ 4572000 w 4572000"/>
              <a:gd name="connsiteY1-4" fmla="*/ 7620 h 5147702"/>
              <a:gd name="connsiteX2-5" fmla="*/ 4572000 w 4572000"/>
              <a:gd name="connsiteY2-6" fmla="*/ 5147702 h 5147702"/>
              <a:gd name="connsiteX3-7" fmla="*/ 0 w 4572000"/>
              <a:gd name="connsiteY3-8" fmla="*/ 5147702 h 5147702"/>
              <a:gd name="connsiteX4-9" fmla="*/ 502920 w 4572000"/>
              <a:gd name="connsiteY4-10" fmla="*/ 0 h 5147702"/>
              <a:gd name="connsiteX0-11" fmla="*/ 480060 w 4572000"/>
              <a:gd name="connsiteY0-12" fmla="*/ 0 h 5140082"/>
              <a:gd name="connsiteX1-13" fmla="*/ 4572000 w 4572000"/>
              <a:gd name="connsiteY1-14" fmla="*/ 0 h 5140082"/>
              <a:gd name="connsiteX2-15" fmla="*/ 4572000 w 4572000"/>
              <a:gd name="connsiteY2-16" fmla="*/ 5140082 h 5140082"/>
              <a:gd name="connsiteX3-17" fmla="*/ 0 w 4572000"/>
              <a:gd name="connsiteY3-18" fmla="*/ 5140082 h 5140082"/>
              <a:gd name="connsiteX4-19" fmla="*/ 480060 w 4572000"/>
              <a:gd name="connsiteY4-20" fmla="*/ 0 h 5140082"/>
              <a:gd name="connsiteX0-21" fmla="*/ 1402080 w 5494020"/>
              <a:gd name="connsiteY0-22" fmla="*/ 0 h 5147702"/>
              <a:gd name="connsiteX1-23" fmla="*/ 5494020 w 5494020"/>
              <a:gd name="connsiteY1-24" fmla="*/ 0 h 5147702"/>
              <a:gd name="connsiteX2-25" fmla="*/ 5494020 w 5494020"/>
              <a:gd name="connsiteY2-26" fmla="*/ 5140082 h 5147702"/>
              <a:gd name="connsiteX3-27" fmla="*/ 0 w 5494020"/>
              <a:gd name="connsiteY3-28" fmla="*/ 5147702 h 5147702"/>
              <a:gd name="connsiteX4-29" fmla="*/ 1402080 w 5494020"/>
              <a:gd name="connsiteY4-30" fmla="*/ 0 h 5147702"/>
              <a:gd name="connsiteX0-31" fmla="*/ 1706880 w 5494020"/>
              <a:gd name="connsiteY0-32" fmla="*/ 0 h 5147702"/>
              <a:gd name="connsiteX1-33" fmla="*/ 5494020 w 5494020"/>
              <a:gd name="connsiteY1-34" fmla="*/ 0 h 5147702"/>
              <a:gd name="connsiteX2-35" fmla="*/ 5494020 w 5494020"/>
              <a:gd name="connsiteY2-36" fmla="*/ 5140082 h 5147702"/>
              <a:gd name="connsiteX3-37" fmla="*/ 0 w 5494020"/>
              <a:gd name="connsiteY3-38" fmla="*/ 5147702 h 5147702"/>
              <a:gd name="connsiteX4-39" fmla="*/ 1706880 w 5494020"/>
              <a:gd name="connsiteY4-40" fmla="*/ 0 h 514770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anose="020B0604020202020204" pitchFamily="34" charset="0"/>
              </a:defRPr>
            </a:lvl1pPr>
          </a:lstStyle>
          <a:p>
            <a:r>
              <a:rPr lang="en-US" altLang="ko-KR" dirty="0"/>
              <a:t>Place Your Picture Here And Send To Back</a:t>
            </a:r>
            <a:endParaRPr lang="ko-KR"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p:cNvSpPr>
            <a:spLocks noGrp="1"/>
          </p:cNvSpPr>
          <p:nvPr>
            <p:ph type="pic" sz="quarter" idx="10" hasCustomPrompt="1"/>
          </p:nvPr>
        </p:nvSpPr>
        <p:spPr>
          <a:xfrm>
            <a:off x="724276" y="1714872"/>
            <a:ext cx="3570781" cy="4314254"/>
          </a:xfrm>
          <a:prstGeom prst="rect">
            <a:avLst/>
          </a:prstGeom>
          <a:solidFill>
            <a:schemeClr val="bg1">
              <a:lumMod val="95000"/>
            </a:schemeClr>
          </a:solidFill>
        </p:spPr>
        <p:txBody>
          <a:bodyPr lIns="0" tIns="1080000" anchor="ctr"/>
          <a:lstStyle>
            <a:lvl1pPr marL="0" indent="0" algn="ctr">
              <a:buNone/>
              <a:defRPr sz="1200" baseline="0">
                <a:solidFill>
                  <a:schemeClr val="tx1">
                    <a:lumMod val="75000"/>
                    <a:lumOff val="25000"/>
                  </a:schemeClr>
                </a:solidFill>
                <a:latin typeface="+mn-lt"/>
                <a:cs typeface="Arial" panose="020B0604020202020204" pitchFamily="34" charset="0"/>
              </a:defRPr>
            </a:lvl1pPr>
          </a:lstStyle>
          <a:p>
            <a:r>
              <a:rPr lang="en-US" altLang="ko-KR" dirty="0"/>
              <a:t>Insert Your Image</a:t>
            </a:r>
            <a:endParaRPr lang="ko-KR" altLang="en-US" dirty="0"/>
          </a:p>
        </p:txBody>
      </p:sp>
      <p:sp>
        <p:nvSpPr>
          <p:cNvPr id="3" name="Text Placeholder 9"/>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PNG &amp; Shapes Layout</a:t>
            </a:r>
            <a:endParaRPr lang="en-US" altLang="ko-K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Icon Sets Layout</a:t>
            </a:r>
            <a:endParaRPr lang="en-US" altLang="ko-KR" dirty="0"/>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solidFill>
                <a:schemeClr val="tx1">
                  <a:lumMod val="85000"/>
                  <a:lumOff val="15000"/>
                </a:schemeClr>
              </a:solidFill>
            </a:endParaRPr>
          </a:p>
        </p:txBody>
      </p:sp>
      <p:sp>
        <p:nvSpPr>
          <p:cNvPr id="58" name="TextBox 57"/>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Resize without losing quality</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59" name="TextBox 58"/>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anose="020B0604020202020204" pitchFamily="34" charset="0"/>
                <a:cs typeface="Arial" panose="020B0604020202020204" pitchFamily="34" charset="0"/>
              </a:rPr>
              <a:t>You can Change Fill Color &amp;</a:t>
            </a:r>
            <a:endParaRPr lang="en-US" altLang="ko-KR" sz="1400" b="1" dirty="0">
              <a:solidFill>
                <a:schemeClr val="bg1"/>
              </a:solidFill>
              <a:latin typeface="Arial" panose="020B0604020202020204" pitchFamily="34" charset="0"/>
              <a:cs typeface="Arial" panose="020B0604020202020204" pitchFamily="34" charset="0"/>
            </a:endParaRPr>
          </a:p>
          <a:p>
            <a:r>
              <a:rPr lang="en-US" altLang="ko-KR" sz="1400" b="1" dirty="0">
                <a:solidFill>
                  <a:schemeClr val="bg1"/>
                </a:solidFill>
                <a:latin typeface="Arial" panose="020B0604020202020204" pitchFamily="34" charset="0"/>
                <a:cs typeface="Arial" panose="020B0604020202020204" pitchFamily="34" charset="0"/>
              </a:rPr>
              <a:t>Line Color</a:t>
            </a:r>
            <a:endParaRPr lang="ko-KR" altLang="en-US" sz="1400" b="1" dirty="0">
              <a:solidFill>
                <a:schemeClr val="bg1"/>
              </a:solidFill>
              <a:latin typeface="Arial" panose="020B0604020202020204" pitchFamily="34" charset="0"/>
              <a:cs typeface="Arial" panose="020B0604020202020204" pitchFamily="34" charset="0"/>
            </a:endParaRPr>
          </a:p>
        </p:txBody>
      </p:sp>
      <p:sp>
        <p:nvSpPr>
          <p:cNvPr id="60" name="TextBox 59"/>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anose="020B0604020202020204" pitchFamily="34" charset="0"/>
                <a:cs typeface="Arial" panose="020B0604020202020204" pitchFamily="34" charset="0"/>
              </a:rPr>
              <a:t>www.allppt.com</a:t>
            </a:r>
            <a:endParaRPr lang="ko-KR" altLang="en-US" sz="1400" dirty="0">
              <a:solidFill>
                <a:schemeClr val="bg1"/>
              </a:solidFill>
              <a:latin typeface="Arial" panose="020B0604020202020204" pitchFamily="34" charset="0"/>
              <a:cs typeface="Arial" panose="020B0604020202020204" pitchFamily="34" charset="0"/>
            </a:endParaRPr>
          </a:p>
        </p:txBody>
      </p:sp>
      <p:sp>
        <p:nvSpPr>
          <p:cNvPr id="61" name="TextBox 60"/>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anose="020B0604020202020204" pitchFamily="34" charset="0"/>
              </a:rPr>
              <a:t>FREE </a:t>
            </a:r>
            <a:endParaRPr lang="en-US" altLang="ko-KR" sz="2800" b="1" dirty="0">
              <a:solidFill>
                <a:schemeClr val="bg1"/>
              </a:solidFill>
              <a:latin typeface="+mn-lt"/>
              <a:ea typeface="+mn-ea"/>
              <a:cs typeface="Arial" panose="020B0604020202020204" pitchFamily="34" charset="0"/>
            </a:endParaRPr>
          </a:p>
          <a:p>
            <a:r>
              <a:rPr lang="en-US" altLang="ko-KR" sz="2800" b="1" dirty="0">
                <a:solidFill>
                  <a:schemeClr val="bg1"/>
                </a:solidFill>
                <a:latin typeface="+mn-lt"/>
                <a:ea typeface="+mn-ea"/>
                <a:cs typeface="Arial" panose="020B0604020202020204" pitchFamily="34" charset="0"/>
              </a:rPr>
              <a:t>PPT TEMPLATES</a:t>
            </a:r>
            <a:endParaRPr lang="en-US" altLang="ko-KR" sz="2800" b="1" dirty="0">
              <a:solidFill>
                <a:schemeClr val="bg1"/>
              </a:solidFill>
              <a:latin typeface="+mn-lt"/>
              <a:ea typeface="+mn-ea"/>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3" name="Freeform: Shape 2"/>
          <p:cNvSpPr/>
          <p:nvPr userDrawn="1"/>
        </p:nvSpPr>
        <p:spPr bwMode="auto">
          <a:xfrm>
            <a:off x="0" y="5745389"/>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noAutofit/>
          </a:bodyPr>
          <a:lstStyle/>
          <a:p>
            <a:endParaRPr lang="ko-KR" altLang="en-US" sz="2700"/>
          </a:p>
        </p:txBody>
      </p:sp>
      <p:sp>
        <p:nvSpPr>
          <p:cNvPr id="4" name="Freeform: Shape 3"/>
          <p:cNvSpPr/>
          <p:nvPr userDrawn="1"/>
        </p:nvSpPr>
        <p:spPr bwMode="auto">
          <a:xfrm>
            <a:off x="6127769" y="5774694"/>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chemeClr val="accent6"/>
          </a:solidFill>
          <a:ln>
            <a:noFill/>
          </a:ln>
        </p:spPr>
        <p:txBody>
          <a:bodyPr vert="horz" wrap="square" lIns="91440" tIns="45720" rIns="91440" bIns="45720" numCol="1" anchor="t" anchorCtr="0" compatLnSpc="1">
            <a:noAutofit/>
          </a:bodyPr>
          <a:lstStyle/>
          <a:p>
            <a:endParaRPr lang="ko-KR" altLang="en-US" sz="27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Rectangle 3"/>
          <p:cNvSpPr/>
          <p:nvPr userDrawn="1"/>
        </p:nvSpPr>
        <p:spPr>
          <a:xfrm>
            <a:off x="1" y="0"/>
            <a:ext cx="12207092" cy="1826792"/>
          </a:xfrm>
          <a:prstGeom prst="rect">
            <a:avLst/>
          </a:prstGeom>
          <a:solidFill>
            <a:schemeClr val="accent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1400" b="1" dirty="0">
              <a:solidFill>
                <a:schemeClr val="bg1"/>
              </a:solidFill>
            </a:endParaRPr>
          </a:p>
        </p:txBody>
      </p:sp>
      <p:sp>
        <p:nvSpPr>
          <p:cNvPr id="5" name="Picture Placeholder 2"/>
          <p:cNvSpPr>
            <a:spLocks noGrp="1"/>
          </p:cNvSpPr>
          <p:nvPr>
            <p:ph type="pic" idx="11" hasCustomPrompt="1"/>
          </p:nvPr>
        </p:nvSpPr>
        <p:spPr>
          <a:xfrm>
            <a:off x="918873" y="2234589"/>
            <a:ext cx="240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648458"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298465"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8948471" y="2235736"/>
            <a:ext cx="2320423"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anose="020B0604020202020204" pitchFamily="34" charset="0"/>
              </a:defRPr>
            </a:lvl1pPr>
          </a:lstStyle>
          <a:p>
            <a:pPr lvl="0"/>
            <a:r>
              <a:rPr lang="en-US" altLang="ko-KR" dirty="0"/>
              <a:t>Our Team LAYOUT</a:t>
            </a:r>
            <a:endParaRPr lang="en-US" altLang="ko-KR" dirty="0"/>
          </a:p>
        </p:txBody>
      </p:sp>
      <p:grpSp>
        <p:nvGrpSpPr>
          <p:cNvPr id="19" name="Group 18"/>
          <p:cNvGrpSpPr/>
          <p:nvPr userDrawn="1"/>
        </p:nvGrpSpPr>
        <p:grpSpPr>
          <a:xfrm>
            <a:off x="0" y="5736337"/>
            <a:ext cx="12192000" cy="1121663"/>
            <a:chOff x="0" y="5758625"/>
            <a:chExt cx="12192000" cy="1121663"/>
          </a:xfrm>
          <a:solidFill>
            <a:schemeClr val="accent6"/>
          </a:solidFill>
        </p:grpSpPr>
        <p:sp>
          <p:nvSpPr>
            <p:cNvPr id="9" name="Freeform: Shape 8"/>
            <p:cNvSpPr/>
            <p:nvPr userDrawn="1"/>
          </p:nvSpPr>
          <p:spPr bwMode="auto">
            <a:xfrm>
              <a:off x="0" y="5758625"/>
              <a:ext cx="6085418" cy="1121663"/>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ko-KR" altLang="en-US" sz="2700"/>
            </a:p>
          </p:txBody>
        </p:sp>
        <p:sp>
          <p:nvSpPr>
            <p:cNvPr id="14" name="Freeform: Shape 13"/>
            <p:cNvSpPr/>
            <p:nvPr userDrawn="1"/>
          </p:nvSpPr>
          <p:spPr bwMode="auto">
            <a:xfrm>
              <a:off x="5164150" y="5758625"/>
              <a:ext cx="1609462" cy="1121663"/>
            </a:xfrm>
            <a:custGeom>
              <a:avLst/>
              <a:gdLst>
                <a:gd name="connsiteX0" fmla="*/ 1129941 w 1609462"/>
                <a:gd name="connsiteY0" fmla="*/ 0 h 1121663"/>
                <a:gd name="connsiteX1" fmla="*/ 1132023 w 1609462"/>
                <a:gd name="connsiteY1" fmla="*/ 246444 h 1121663"/>
                <a:gd name="connsiteX2" fmla="*/ 1171593 w 1609462"/>
                <a:gd name="connsiteY2" fmla="*/ 326429 h 1121663"/>
                <a:gd name="connsiteX3" fmla="*/ 1173676 w 1609462"/>
                <a:gd name="connsiteY3" fmla="*/ 326429 h 1121663"/>
                <a:gd name="connsiteX4" fmla="*/ 1188254 w 1609462"/>
                <a:gd name="connsiteY4" fmla="*/ 326429 h 1121663"/>
                <a:gd name="connsiteX5" fmla="*/ 1188254 w 1609462"/>
                <a:gd name="connsiteY5" fmla="*/ 350208 h 1121663"/>
                <a:gd name="connsiteX6" fmla="*/ 1188776 w 1609462"/>
                <a:gd name="connsiteY6" fmla="*/ 351019 h 1121663"/>
                <a:gd name="connsiteX7" fmla="*/ 1192420 w 1609462"/>
                <a:gd name="connsiteY7" fmla="*/ 356694 h 1121663"/>
                <a:gd name="connsiteX8" fmla="*/ 1192420 w 1609462"/>
                <a:gd name="connsiteY8" fmla="*/ 471268 h 1121663"/>
                <a:gd name="connsiteX9" fmla="*/ 1194762 w 1609462"/>
                <a:gd name="connsiteY9" fmla="*/ 471268 h 1121663"/>
                <a:gd name="connsiteX10" fmla="*/ 1211164 w 1609462"/>
                <a:gd name="connsiteY10" fmla="*/ 471268 h 1121663"/>
                <a:gd name="connsiteX11" fmla="*/ 1211164 w 1609462"/>
                <a:gd name="connsiteY11" fmla="*/ 611783 h 1121663"/>
                <a:gd name="connsiteX12" fmla="*/ 1212726 w 1609462"/>
                <a:gd name="connsiteY12" fmla="*/ 611513 h 1121663"/>
                <a:gd name="connsiteX13" fmla="*/ 1223660 w 1609462"/>
                <a:gd name="connsiteY13" fmla="*/ 609622 h 1121663"/>
                <a:gd name="connsiteX14" fmla="*/ 1221577 w 1609462"/>
                <a:gd name="connsiteY14" fmla="*/ 698254 h 1121663"/>
                <a:gd name="connsiteX15" fmla="*/ 1223139 w 1609462"/>
                <a:gd name="connsiteY15" fmla="*/ 698525 h 1121663"/>
                <a:gd name="connsiteX16" fmla="*/ 1234073 w 1609462"/>
                <a:gd name="connsiteY16" fmla="*/ 700416 h 1121663"/>
                <a:gd name="connsiteX17" fmla="*/ 1234332 w 1609462"/>
                <a:gd name="connsiteY17" fmla="*/ 701227 h 1121663"/>
                <a:gd name="connsiteX18" fmla="*/ 1236155 w 1609462"/>
                <a:gd name="connsiteY18" fmla="*/ 706902 h 1121663"/>
                <a:gd name="connsiteX19" fmla="*/ 1236936 w 1609462"/>
                <a:gd name="connsiteY19" fmla="*/ 704470 h 1121663"/>
                <a:gd name="connsiteX20" fmla="*/ 1242403 w 1609462"/>
                <a:gd name="connsiteY20" fmla="*/ 687446 h 1121663"/>
                <a:gd name="connsiteX21" fmla="*/ 1244225 w 1609462"/>
                <a:gd name="connsiteY21" fmla="*/ 687446 h 1121663"/>
                <a:gd name="connsiteX22" fmla="*/ 1256982 w 1609462"/>
                <a:gd name="connsiteY22" fmla="*/ 687446 h 1121663"/>
                <a:gd name="connsiteX23" fmla="*/ 1256982 w 1609462"/>
                <a:gd name="connsiteY23" fmla="*/ 719872 h 1121663"/>
                <a:gd name="connsiteX24" fmla="*/ 1258023 w 1609462"/>
                <a:gd name="connsiteY24" fmla="*/ 720413 h 1121663"/>
                <a:gd name="connsiteX25" fmla="*/ 1265313 w 1609462"/>
                <a:gd name="connsiteY25" fmla="*/ 724196 h 1121663"/>
                <a:gd name="connsiteX26" fmla="*/ 1265313 w 1609462"/>
                <a:gd name="connsiteY26" fmla="*/ 725547 h 1121663"/>
                <a:gd name="connsiteX27" fmla="*/ 1265313 w 1609462"/>
                <a:gd name="connsiteY27" fmla="*/ 735005 h 1121663"/>
                <a:gd name="connsiteX28" fmla="*/ 1311131 w 1609462"/>
                <a:gd name="connsiteY28" fmla="*/ 735005 h 1121663"/>
                <a:gd name="connsiteX29" fmla="*/ 1311131 w 1609462"/>
                <a:gd name="connsiteY29" fmla="*/ 736086 h 1121663"/>
                <a:gd name="connsiteX30" fmla="*/ 1311131 w 1609462"/>
                <a:gd name="connsiteY30" fmla="*/ 743652 h 1121663"/>
                <a:gd name="connsiteX31" fmla="*/ 1313213 w 1609462"/>
                <a:gd name="connsiteY31" fmla="*/ 743652 h 1121663"/>
                <a:gd name="connsiteX32" fmla="*/ 1327791 w 1609462"/>
                <a:gd name="connsiteY32" fmla="*/ 743652 h 1121663"/>
                <a:gd name="connsiteX33" fmla="*/ 1327791 w 1609462"/>
                <a:gd name="connsiteY33" fmla="*/ 713387 h 1121663"/>
                <a:gd name="connsiteX34" fmla="*/ 1373609 w 1609462"/>
                <a:gd name="connsiteY34" fmla="*/ 713387 h 1121663"/>
                <a:gd name="connsiteX35" fmla="*/ 1373609 w 1609462"/>
                <a:gd name="connsiteY35" fmla="*/ 712036 h 1121663"/>
                <a:gd name="connsiteX36" fmla="*/ 1373609 w 1609462"/>
                <a:gd name="connsiteY36" fmla="*/ 702578 h 1121663"/>
                <a:gd name="connsiteX37" fmla="*/ 1374651 w 1609462"/>
                <a:gd name="connsiteY37" fmla="*/ 702578 h 1121663"/>
                <a:gd name="connsiteX38" fmla="*/ 1381940 w 1609462"/>
                <a:gd name="connsiteY38" fmla="*/ 702578 h 1121663"/>
                <a:gd name="connsiteX39" fmla="*/ 1381940 w 1609462"/>
                <a:gd name="connsiteY39" fmla="*/ 700687 h 1121663"/>
                <a:gd name="connsiteX40" fmla="*/ 1381940 w 1609462"/>
                <a:gd name="connsiteY40" fmla="*/ 687446 h 1121663"/>
                <a:gd name="connsiteX41" fmla="*/ 1382721 w 1609462"/>
                <a:gd name="connsiteY41" fmla="*/ 687446 h 1121663"/>
                <a:gd name="connsiteX42" fmla="*/ 1388188 w 1609462"/>
                <a:gd name="connsiteY42" fmla="*/ 687446 h 1121663"/>
                <a:gd name="connsiteX43" fmla="*/ 1388188 w 1609462"/>
                <a:gd name="connsiteY43" fmla="*/ 686365 h 1121663"/>
                <a:gd name="connsiteX44" fmla="*/ 1388188 w 1609462"/>
                <a:gd name="connsiteY44" fmla="*/ 678798 h 1121663"/>
                <a:gd name="connsiteX45" fmla="*/ 1390271 w 1609462"/>
                <a:gd name="connsiteY45" fmla="*/ 678798 h 1121663"/>
                <a:gd name="connsiteX46" fmla="*/ 1404849 w 1609462"/>
                <a:gd name="connsiteY46" fmla="*/ 678798 h 1121663"/>
                <a:gd name="connsiteX47" fmla="*/ 1404849 w 1609462"/>
                <a:gd name="connsiteY47" fmla="*/ 679879 h 1121663"/>
                <a:gd name="connsiteX48" fmla="*/ 1404849 w 1609462"/>
                <a:gd name="connsiteY48" fmla="*/ 687446 h 1121663"/>
                <a:gd name="connsiteX49" fmla="*/ 1427758 w 1609462"/>
                <a:gd name="connsiteY49" fmla="*/ 687446 h 1121663"/>
                <a:gd name="connsiteX50" fmla="*/ 1427758 w 1609462"/>
                <a:gd name="connsiteY50" fmla="*/ 685554 h 1121663"/>
                <a:gd name="connsiteX51" fmla="*/ 1427758 w 1609462"/>
                <a:gd name="connsiteY51" fmla="*/ 672313 h 1121663"/>
                <a:gd name="connsiteX52" fmla="*/ 1429581 w 1609462"/>
                <a:gd name="connsiteY52" fmla="*/ 672313 h 1121663"/>
                <a:gd name="connsiteX53" fmla="*/ 1442337 w 1609462"/>
                <a:gd name="connsiteY53" fmla="*/ 672313 h 1121663"/>
                <a:gd name="connsiteX54" fmla="*/ 1442337 w 1609462"/>
                <a:gd name="connsiteY54" fmla="*/ 696093 h 1121663"/>
                <a:gd name="connsiteX55" fmla="*/ 1443379 w 1609462"/>
                <a:gd name="connsiteY55" fmla="*/ 696093 h 1121663"/>
                <a:gd name="connsiteX56" fmla="*/ 1450668 w 1609462"/>
                <a:gd name="connsiteY56" fmla="*/ 696093 h 1121663"/>
                <a:gd name="connsiteX57" fmla="*/ 1450668 w 1609462"/>
                <a:gd name="connsiteY57" fmla="*/ 695012 h 1121663"/>
                <a:gd name="connsiteX58" fmla="*/ 1450668 w 1609462"/>
                <a:gd name="connsiteY58" fmla="*/ 687446 h 1121663"/>
                <a:gd name="connsiteX59" fmla="*/ 1452489 w 1609462"/>
                <a:gd name="connsiteY59" fmla="*/ 687446 h 1121663"/>
                <a:gd name="connsiteX60" fmla="*/ 1465246 w 1609462"/>
                <a:gd name="connsiteY60" fmla="*/ 687446 h 1121663"/>
                <a:gd name="connsiteX61" fmla="*/ 1465246 w 1609462"/>
                <a:gd name="connsiteY61" fmla="*/ 713387 h 1121663"/>
                <a:gd name="connsiteX62" fmla="*/ 1467329 w 1609462"/>
                <a:gd name="connsiteY62" fmla="*/ 713387 h 1121663"/>
                <a:gd name="connsiteX63" fmla="*/ 1481907 w 1609462"/>
                <a:gd name="connsiteY63" fmla="*/ 713387 h 1121663"/>
                <a:gd name="connsiteX64" fmla="*/ 1481907 w 1609462"/>
                <a:gd name="connsiteY64" fmla="*/ 715008 h 1121663"/>
                <a:gd name="connsiteX65" fmla="*/ 1481907 w 1609462"/>
                <a:gd name="connsiteY65" fmla="*/ 726358 h 1121663"/>
                <a:gd name="connsiteX66" fmla="*/ 1482688 w 1609462"/>
                <a:gd name="connsiteY66" fmla="*/ 726358 h 1121663"/>
                <a:gd name="connsiteX67" fmla="*/ 1488156 w 1609462"/>
                <a:gd name="connsiteY67" fmla="*/ 726358 h 1121663"/>
                <a:gd name="connsiteX68" fmla="*/ 1488156 w 1609462"/>
                <a:gd name="connsiteY68" fmla="*/ 725547 h 1121663"/>
                <a:gd name="connsiteX69" fmla="*/ 1488156 w 1609462"/>
                <a:gd name="connsiteY69" fmla="*/ 719872 h 1121663"/>
                <a:gd name="connsiteX70" fmla="*/ 1519395 w 1609462"/>
                <a:gd name="connsiteY70" fmla="*/ 719872 h 1121663"/>
                <a:gd name="connsiteX71" fmla="*/ 1519395 w 1609462"/>
                <a:gd name="connsiteY71" fmla="*/ 743652 h 1121663"/>
                <a:gd name="connsiteX72" fmla="*/ 1520436 w 1609462"/>
                <a:gd name="connsiteY72" fmla="*/ 743652 h 1121663"/>
                <a:gd name="connsiteX73" fmla="*/ 1527726 w 1609462"/>
                <a:gd name="connsiteY73" fmla="*/ 743652 h 1121663"/>
                <a:gd name="connsiteX74" fmla="*/ 1527726 w 1609462"/>
                <a:gd name="connsiteY74" fmla="*/ 744733 h 1121663"/>
                <a:gd name="connsiteX75" fmla="*/ 1527726 w 1609462"/>
                <a:gd name="connsiteY75" fmla="*/ 752299 h 1121663"/>
                <a:gd name="connsiteX76" fmla="*/ 1528507 w 1609462"/>
                <a:gd name="connsiteY76" fmla="*/ 752299 h 1121663"/>
                <a:gd name="connsiteX77" fmla="*/ 1533974 w 1609462"/>
                <a:gd name="connsiteY77" fmla="*/ 752299 h 1121663"/>
                <a:gd name="connsiteX78" fmla="*/ 1533974 w 1609462"/>
                <a:gd name="connsiteY78" fmla="*/ 750137 h 1121663"/>
                <a:gd name="connsiteX79" fmla="*/ 1533974 w 1609462"/>
                <a:gd name="connsiteY79" fmla="*/ 735005 h 1121663"/>
                <a:gd name="connsiteX80" fmla="*/ 1535015 w 1609462"/>
                <a:gd name="connsiteY80" fmla="*/ 735005 h 1121663"/>
                <a:gd name="connsiteX81" fmla="*/ 1542304 w 1609462"/>
                <a:gd name="connsiteY81" fmla="*/ 735005 h 1121663"/>
                <a:gd name="connsiteX82" fmla="*/ 1542304 w 1609462"/>
                <a:gd name="connsiteY82" fmla="*/ 736086 h 1121663"/>
                <a:gd name="connsiteX83" fmla="*/ 1542304 w 1609462"/>
                <a:gd name="connsiteY83" fmla="*/ 743652 h 1121663"/>
                <a:gd name="connsiteX84" fmla="*/ 1547771 w 1609462"/>
                <a:gd name="connsiteY84" fmla="*/ 741659 h 1121663"/>
                <a:gd name="connsiteX85" fmla="*/ 1548552 w 1609462"/>
                <a:gd name="connsiteY85" fmla="*/ 740679 h 1121663"/>
                <a:gd name="connsiteX86" fmla="*/ 1548552 w 1609462"/>
                <a:gd name="connsiteY86" fmla="*/ 735005 h 1121663"/>
                <a:gd name="connsiteX87" fmla="*/ 1588123 w 1609462"/>
                <a:gd name="connsiteY87" fmla="*/ 735005 h 1121663"/>
                <a:gd name="connsiteX88" fmla="*/ 1588123 w 1609462"/>
                <a:gd name="connsiteY88" fmla="*/ 758784 h 1121663"/>
                <a:gd name="connsiteX89" fmla="*/ 1590205 w 1609462"/>
                <a:gd name="connsiteY89" fmla="*/ 758784 h 1121663"/>
                <a:gd name="connsiteX90" fmla="*/ 1604783 w 1609462"/>
                <a:gd name="connsiteY90" fmla="*/ 758784 h 1121663"/>
                <a:gd name="connsiteX91" fmla="*/ 1604783 w 1609462"/>
                <a:gd name="connsiteY91" fmla="*/ 759865 h 1121663"/>
                <a:gd name="connsiteX92" fmla="*/ 1604783 w 1609462"/>
                <a:gd name="connsiteY92" fmla="*/ 767431 h 1121663"/>
                <a:gd name="connsiteX93" fmla="*/ 1606606 w 1609462"/>
                <a:gd name="connsiteY93" fmla="*/ 767431 h 1121663"/>
                <a:gd name="connsiteX94" fmla="*/ 1609462 w 1609462"/>
                <a:gd name="connsiteY94" fmla="*/ 767431 h 1121663"/>
                <a:gd name="connsiteX95" fmla="*/ 1609462 w 1609462"/>
                <a:gd name="connsiteY95" fmla="*/ 1121663 h 1121663"/>
                <a:gd name="connsiteX96" fmla="*/ 0 w 1609462"/>
                <a:gd name="connsiteY96" fmla="*/ 1121663 h 1121663"/>
                <a:gd name="connsiteX97" fmla="*/ 43213 w 1609462"/>
                <a:gd name="connsiteY97" fmla="*/ 1048827 h 1121663"/>
                <a:gd name="connsiteX98" fmla="*/ 84500 w 1609462"/>
                <a:gd name="connsiteY98" fmla="*/ 1045519 h 1121663"/>
                <a:gd name="connsiteX99" fmla="*/ 84500 w 1609462"/>
                <a:gd name="connsiteY99" fmla="*/ 1012974 h 1121663"/>
                <a:gd name="connsiteX100" fmla="*/ 130311 w 1609462"/>
                <a:gd name="connsiteY100" fmla="*/ 1012974 h 1121663"/>
                <a:gd name="connsiteX101" fmla="*/ 130311 w 1609462"/>
                <a:gd name="connsiteY101" fmla="*/ 994377 h 1121663"/>
                <a:gd name="connsiteX102" fmla="*/ 226515 w 1609462"/>
                <a:gd name="connsiteY102" fmla="*/ 994377 h 1121663"/>
                <a:gd name="connsiteX103" fmla="*/ 226515 w 1609462"/>
                <a:gd name="connsiteY103" fmla="*/ 1006000 h 1121663"/>
                <a:gd name="connsiteX104" fmla="*/ 288359 w 1609462"/>
                <a:gd name="connsiteY104" fmla="*/ 1006000 h 1121663"/>
                <a:gd name="connsiteX105" fmla="*/ 288359 w 1609462"/>
                <a:gd name="connsiteY105" fmla="*/ 1012974 h 1121663"/>
                <a:gd name="connsiteX106" fmla="*/ 306683 w 1609462"/>
                <a:gd name="connsiteY106" fmla="*/ 1012974 h 1121663"/>
                <a:gd name="connsiteX107" fmla="*/ 306683 w 1609462"/>
                <a:gd name="connsiteY107" fmla="*/ 1019948 h 1121663"/>
                <a:gd name="connsiteX108" fmla="*/ 322717 w 1609462"/>
                <a:gd name="connsiteY108" fmla="*/ 1019948 h 1121663"/>
                <a:gd name="connsiteX109" fmla="*/ 322717 w 1609462"/>
                <a:gd name="connsiteY109" fmla="*/ 915339 h 1121663"/>
                <a:gd name="connsiteX110" fmla="*/ 370819 w 1609462"/>
                <a:gd name="connsiteY110" fmla="*/ 901391 h 1121663"/>
                <a:gd name="connsiteX111" fmla="*/ 460150 w 1609462"/>
                <a:gd name="connsiteY111" fmla="*/ 901391 h 1121663"/>
                <a:gd name="connsiteX112" fmla="*/ 460150 w 1609462"/>
                <a:gd name="connsiteY112" fmla="*/ 734017 h 1121663"/>
                <a:gd name="connsiteX113" fmla="*/ 485346 w 1609462"/>
                <a:gd name="connsiteY113" fmla="*/ 722393 h 1121663"/>
                <a:gd name="connsiteX114" fmla="*/ 595293 w 1609462"/>
                <a:gd name="connsiteY114" fmla="*/ 703796 h 1121663"/>
                <a:gd name="connsiteX115" fmla="*/ 634232 w 1609462"/>
                <a:gd name="connsiteY115" fmla="*/ 715419 h 1121663"/>
                <a:gd name="connsiteX116" fmla="*/ 641104 w 1609462"/>
                <a:gd name="connsiteY116" fmla="*/ 722393 h 1121663"/>
                <a:gd name="connsiteX117" fmla="*/ 641104 w 1609462"/>
                <a:gd name="connsiteY117" fmla="*/ 1033896 h 1121663"/>
                <a:gd name="connsiteX118" fmla="*/ 657138 w 1609462"/>
                <a:gd name="connsiteY118" fmla="*/ 1033896 h 1121663"/>
                <a:gd name="connsiteX119" fmla="*/ 657138 w 1609462"/>
                <a:gd name="connsiteY119" fmla="*/ 908365 h 1121663"/>
                <a:gd name="connsiteX120" fmla="*/ 670881 w 1609462"/>
                <a:gd name="connsiteY120" fmla="*/ 908365 h 1121663"/>
                <a:gd name="connsiteX121" fmla="*/ 670881 w 1609462"/>
                <a:gd name="connsiteY121" fmla="*/ 896742 h 1121663"/>
                <a:gd name="connsiteX122" fmla="*/ 684624 w 1609462"/>
                <a:gd name="connsiteY122" fmla="*/ 889768 h 1121663"/>
                <a:gd name="connsiteX123" fmla="*/ 696077 w 1609462"/>
                <a:gd name="connsiteY123" fmla="*/ 889768 h 1121663"/>
                <a:gd name="connsiteX124" fmla="*/ 696077 w 1609462"/>
                <a:gd name="connsiteY124" fmla="*/ 878145 h 1121663"/>
                <a:gd name="connsiteX125" fmla="*/ 705239 w 1609462"/>
                <a:gd name="connsiteY125" fmla="*/ 871171 h 1121663"/>
                <a:gd name="connsiteX126" fmla="*/ 728146 w 1609462"/>
                <a:gd name="connsiteY126" fmla="*/ 871171 h 1121663"/>
                <a:gd name="connsiteX127" fmla="*/ 728146 w 1609462"/>
                <a:gd name="connsiteY127" fmla="*/ 908365 h 1121663"/>
                <a:gd name="connsiteX128" fmla="*/ 776247 w 1609462"/>
                <a:gd name="connsiteY128" fmla="*/ 908365 h 1121663"/>
                <a:gd name="connsiteX129" fmla="*/ 776247 w 1609462"/>
                <a:gd name="connsiteY129" fmla="*/ 1038546 h 1121663"/>
                <a:gd name="connsiteX130" fmla="*/ 794571 w 1609462"/>
                <a:gd name="connsiteY130" fmla="*/ 1038546 h 1121663"/>
                <a:gd name="connsiteX131" fmla="*/ 812895 w 1609462"/>
                <a:gd name="connsiteY131" fmla="*/ 1031572 h 1121663"/>
                <a:gd name="connsiteX132" fmla="*/ 812895 w 1609462"/>
                <a:gd name="connsiteY132" fmla="*/ 1022273 h 1121663"/>
                <a:gd name="connsiteX133" fmla="*/ 806024 w 1609462"/>
                <a:gd name="connsiteY133" fmla="*/ 1019948 h 1121663"/>
                <a:gd name="connsiteX134" fmla="*/ 806024 w 1609462"/>
                <a:gd name="connsiteY134" fmla="*/ 1012974 h 1121663"/>
                <a:gd name="connsiteX135" fmla="*/ 812895 w 1609462"/>
                <a:gd name="connsiteY135" fmla="*/ 1008325 h 1121663"/>
                <a:gd name="connsiteX136" fmla="*/ 812895 w 1609462"/>
                <a:gd name="connsiteY136" fmla="*/ 957183 h 1121663"/>
                <a:gd name="connsiteX137" fmla="*/ 806024 w 1609462"/>
                <a:gd name="connsiteY137" fmla="*/ 954858 h 1121663"/>
                <a:gd name="connsiteX138" fmla="*/ 806024 w 1609462"/>
                <a:gd name="connsiteY138" fmla="*/ 947884 h 1121663"/>
                <a:gd name="connsiteX139" fmla="*/ 812895 w 1609462"/>
                <a:gd name="connsiteY139" fmla="*/ 943235 h 1121663"/>
                <a:gd name="connsiteX140" fmla="*/ 817477 w 1609462"/>
                <a:gd name="connsiteY140" fmla="*/ 938586 h 1121663"/>
                <a:gd name="connsiteX141" fmla="*/ 817477 w 1609462"/>
                <a:gd name="connsiteY141" fmla="*/ 929287 h 1121663"/>
                <a:gd name="connsiteX142" fmla="*/ 812895 w 1609462"/>
                <a:gd name="connsiteY142" fmla="*/ 929287 h 1121663"/>
                <a:gd name="connsiteX143" fmla="*/ 812895 w 1609462"/>
                <a:gd name="connsiteY143" fmla="*/ 922313 h 1121663"/>
                <a:gd name="connsiteX144" fmla="*/ 819767 w 1609462"/>
                <a:gd name="connsiteY144" fmla="*/ 917664 h 1121663"/>
                <a:gd name="connsiteX145" fmla="*/ 856416 w 1609462"/>
                <a:gd name="connsiteY145" fmla="*/ 852574 h 1121663"/>
                <a:gd name="connsiteX146" fmla="*/ 851835 w 1609462"/>
                <a:gd name="connsiteY146" fmla="*/ 850249 h 1121663"/>
                <a:gd name="connsiteX147" fmla="*/ 851835 w 1609462"/>
                <a:gd name="connsiteY147" fmla="*/ 843275 h 1121663"/>
                <a:gd name="connsiteX148" fmla="*/ 858706 w 1609462"/>
                <a:gd name="connsiteY148" fmla="*/ 840950 h 1121663"/>
                <a:gd name="connsiteX149" fmla="*/ 858706 w 1609462"/>
                <a:gd name="connsiteY149" fmla="*/ 831652 h 1121663"/>
                <a:gd name="connsiteX150" fmla="*/ 863288 w 1609462"/>
                <a:gd name="connsiteY150" fmla="*/ 831652 h 1121663"/>
                <a:gd name="connsiteX151" fmla="*/ 863288 w 1609462"/>
                <a:gd name="connsiteY151" fmla="*/ 810730 h 1121663"/>
                <a:gd name="connsiteX152" fmla="*/ 858706 w 1609462"/>
                <a:gd name="connsiteY152" fmla="*/ 810730 h 1121663"/>
                <a:gd name="connsiteX153" fmla="*/ 858706 w 1609462"/>
                <a:gd name="connsiteY153" fmla="*/ 806081 h 1121663"/>
                <a:gd name="connsiteX154" fmla="*/ 863288 w 1609462"/>
                <a:gd name="connsiteY154" fmla="*/ 803756 h 1121663"/>
                <a:gd name="connsiteX155" fmla="*/ 874740 w 1609462"/>
                <a:gd name="connsiteY155" fmla="*/ 787483 h 1121663"/>
                <a:gd name="connsiteX156" fmla="*/ 877030 w 1609462"/>
                <a:gd name="connsiteY156" fmla="*/ 778185 h 1121663"/>
                <a:gd name="connsiteX157" fmla="*/ 877030 w 1609462"/>
                <a:gd name="connsiteY157" fmla="*/ 752614 h 1121663"/>
                <a:gd name="connsiteX158" fmla="*/ 877317 w 1609462"/>
                <a:gd name="connsiteY158" fmla="*/ 751742 h 1121663"/>
                <a:gd name="connsiteX159" fmla="*/ 879321 w 1609462"/>
                <a:gd name="connsiteY159" fmla="*/ 745640 h 1121663"/>
                <a:gd name="connsiteX160" fmla="*/ 879607 w 1609462"/>
                <a:gd name="connsiteY160" fmla="*/ 746512 h 1121663"/>
                <a:gd name="connsiteX161" fmla="*/ 881612 w 1609462"/>
                <a:gd name="connsiteY161" fmla="*/ 752614 h 1121663"/>
                <a:gd name="connsiteX162" fmla="*/ 883902 w 1609462"/>
                <a:gd name="connsiteY162" fmla="*/ 778185 h 1121663"/>
                <a:gd name="connsiteX163" fmla="*/ 883902 w 1609462"/>
                <a:gd name="connsiteY163" fmla="*/ 785159 h 1121663"/>
                <a:gd name="connsiteX164" fmla="*/ 895356 w 1609462"/>
                <a:gd name="connsiteY164" fmla="*/ 803756 h 1121663"/>
                <a:gd name="connsiteX165" fmla="*/ 899937 w 1609462"/>
                <a:gd name="connsiteY165" fmla="*/ 806081 h 1121663"/>
                <a:gd name="connsiteX166" fmla="*/ 899937 w 1609462"/>
                <a:gd name="connsiteY166" fmla="*/ 810730 h 1121663"/>
                <a:gd name="connsiteX167" fmla="*/ 897647 w 1609462"/>
                <a:gd name="connsiteY167" fmla="*/ 831652 h 1121663"/>
                <a:gd name="connsiteX168" fmla="*/ 902227 w 1609462"/>
                <a:gd name="connsiteY168" fmla="*/ 840950 h 1121663"/>
                <a:gd name="connsiteX169" fmla="*/ 906809 w 1609462"/>
                <a:gd name="connsiteY169" fmla="*/ 843275 h 1121663"/>
                <a:gd name="connsiteX170" fmla="*/ 906809 w 1609462"/>
                <a:gd name="connsiteY170" fmla="*/ 850249 h 1121663"/>
                <a:gd name="connsiteX171" fmla="*/ 902227 w 1609462"/>
                <a:gd name="connsiteY171" fmla="*/ 852574 h 1121663"/>
                <a:gd name="connsiteX172" fmla="*/ 929142 w 1609462"/>
                <a:gd name="connsiteY172" fmla="*/ 879889 h 1121663"/>
                <a:gd name="connsiteX173" fmla="*/ 938277 w 1609462"/>
                <a:gd name="connsiteY173" fmla="*/ 915339 h 1121663"/>
                <a:gd name="connsiteX174" fmla="*/ 970944 w 1609462"/>
                <a:gd name="connsiteY174" fmla="*/ 915339 h 1121663"/>
                <a:gd name="connsiteX175" fmla="*/ 970944 w 1609462"/>
                <a:gd name="connsiteY175" fmla="*/ 886329 h 1121663"/>
                <a:gd name="connsiteX176" fmla="*/ 965411 w 1609462"/>
                <a:gd name="connsiteY176" fmla="*/ 886329 h 1121663"/>
                <a:gd name="connsiteX177" fmla="*/ 965411 w 1609462"/>
                <a:gd name="connsiteY177" fmla="*/ 724196 h 1121663"/>
                <a:gd name="connsiteX178" fmla="*/ 986238 w 1609462"/>
                <a:gd name="connsiteY178" fmla="*/ 724196 h 1121663"/>
                <a:gd name="connsiteX179" fmla="*/ 986759 w 1609462"/>
                <a:gd name="connsiteY179" fmla="*/ 723115 h 1121663"/>
                <a:gd name="connsiteX180" fmla="*/ 990403 w 1609462"/>
                <a:gd name="connsiteY180" fmla="*/ 715549 h 1121663"/>
                <a:gd name="connsiteX181" fmla="*/ 992226 w 1609462"/>
                <a:gd name="connsiteY181" fmla="*/ 715819 h 1121663"/>
                <a:gd name="connsiteX182" fmla="*/ 1004982 w 1609462"/>
                <a:gd name="connsiteY182" fmla="*/ 717710 h 1121663"/>
                <a:gd name="connsiteX183" fmla="*/ 1005502 w 1609462"/>
                <a:gd name="connsiteY183" fmla="*/ 719062 h 1121663"/>
                <a:gd name="connsiteX184" fmla="*/ 1009146 w 1609462"/>
                <a:gd name="connsiteY184" fmla="*/ 728519 h 1121663"/>
                <a:gd name="connsiteX185" fmla="*/ 1036221 w 1609462"/>
                <a:gd name="connsiteY185" fmla="*/ 730681 h 1121663"/>
                <a:gd name="connsiteX186" fmla="*/ 1036221 w 1609462"/>
                <a:gd name="connsiteY186" fmla="*/ 607460 h 1121663"/>
                <a:gd name="connsiteX187" fmla="*/ 1038304 w 1609462"/>
                <a:gd name="connsiteY187" fmla="*/ 607460 h 1121663"/>
                <a:gd name="connsiteX188" fmla="*/ 1052883 w 1609462"/>
                <a:gd name="connsiteY188" fmla="*/ 607460 h 1121663"/>
                <a:gd name="connsiteX189" fmla="*/ 1052883 w 1609462"/>
                <a:gd name="connsiteY189" fmla="*/ 471268 h 1121663"/>
                <a:gd name="connsiteX190" fmla="*/ 1054704 w 1609462"/>
                <a:gd name="connsiteY190" fmla="*/ 471268 h 1121663"/>
                <a:gd name="connsiteX191" fmla="*/ 1067461 w 1609462"/>
                <a:gd name="connsiteY191" fmla="*/ 471268 h 1121663"/>
                <a:gd name="connsiteX192" fmla="*/ 1067461 w 1609462"/>
                <a:gd name="connsiteY192" fmla="*/ 356694 h 1121663"/>
                <a:gd name="connsiteX193" fmla="*/ 1071626 w 1609462"/>
                <a:gd name="connsiteY193" fmla="*/ 328590 h 1121663"/>
                <a:gd name="connsiteX194" fmla="*/ 1073709 w 1609462"/>
                <a:gd name="connsiteY194" fmla="*/ 328590 h 1121663"/>
                <a:gd name="connsiteX195" fmla="*/ 1088288 w 1609462"/>
                <a:gd name="connsiteY195" fmla="*/ 328590 h 1121663"/>
                <a:gd name="connsiteX196" fmla="*/ 1125775 w 1609462"/>
                <a:gd name="connsiteY196" fmla="*/ 246444 h 1121663"/>
                <a:gd name="connsiteX197" fmla="*/ 1129941 w 1609462"/>
                <a:gd name="connsiteY197" fmla="*/ 0 h 112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609462" h="1121663">
                  <a:moveTo>
                    <a:pt x="1129941" y="0"/>
                  </a:moveTo>
                  <a:cubicBezTo>
                    <a:pt x="1129941" y="18"/>
                    <a:pt x="1129957" y="2040"/>
                    <a:pt x="1132023" y="246444"/>
                  </a:cubicBezTo>
                  <a:cubicBezTo>
                    <a:pt x="1132035" y="246468"/>
                    <a:pt x="1132698" y="247808"/>
                    <a:pt x="1171593" y="326429"/>
                  </a:cubicBezTo>
                  <a:cubicBezTo>
                    <a:pt x="1171601" y="326429"/>
                    <a:pt x="1171715" y="326429"/>
                    <a:pt x="1173676" y="326429"/>
                  </a:cubicBezTo>
                  <a:lnTo>
                    <a:pt x="1188254" y="326429"/>
                  </a:lnTo>
                  <a:cubicBezTo>
                    <a:pt x="1188254" y="326443"/>
                    <a:pt x="1188254" y="327005"/>
                    <a:pt x="1188254" y="350208"/>
                  </a:cubicBezTo>
                  <a:cubicBezTo>
                    <a:pt x="1188256" y="350214"/>
                    <a:pt x="1188295" y="350272"/>
                    <a:pt x="1188776" y="351019"/>
                  </a:cubicBezTo>
                  <a:lnTo>
                    <a:pt x="1192420" y="356694"/>
                  </a:lnTo>
                  <a:cubicBezTo>
                    <a:pt x="1192420" y="356714"/>
                    <a:pt x="1192420" y="358229"/>
                    <a:pt x="1192420" y="471268"/>
                  </a:cubicBezTo>
                  <a:cubicBezTo>
                    <a:pt x="1192428" y="471268"/>
                    <a:pt x="1192572" y="471268"/>
                    <a:pt x="1194762" y="471268"/>
                  </a:cubicBezTo>
                  <a:lnTo>
                    <a:pt x="1211164" y="471268"/>
                  </a:lnTo>
                  <a:cubicBezTo>
                    <a:pt x="1211164" y="471288"/>
                    <a:pt x="1211164" y="472923"/>
                    <a:pt x="1211164" y="611783"/>
                  </a:cubicBezTo>
                  <a:cubicBezTo>
                    <a:pt x="1211174" y="611782"/>
                    <a:pt x="1211289" y="611761"/>
                    <a:pt x="1212726" y="611513"/>
                  </a:cubicBezTo>
                  <a:lnTo>
                    <a:pt x="1223660" y="609622"/>
                  </a:lnTo>
                  <a:cubicBezTo>
                    <a:pt x="1223660" y="609644"/>
                    <a:pt x="1223629" y="610978"/>
                    <a:pt x="1221577" y="698254"/>
                  </a:cubicBezTo>
                  <a:cubicBezTo>
                    <a:pt x="1221587" y="698256"/>
                    <a:pt x="1221701" y="698276"/>
                    <a:pt x="1223139" y="698525"/>
                  </a:cubicBezTo>
                  <a:lnTo>
                    <a:pt x="1234073" y="700416"/>
                  </a:lnTo>
                  <a:cubicBezTo>
                    <a:pt x="1234075" y="700423"/>
                    <a:pt x="1234095" y="700487"/>
                    <a:pt x="1234332" y="701227"/>
                  </a:cubicBezTo>
                  <a:lnTo>
                    <a:pt x="1236155" y="706902"/>
                  </a:lnTo>
                  <a:cubicBezTo>
                    <a:pt x="1236157" y="706893"/>
                    <a:pt x="1236204" y="706750"/>
                    <a:pt x="1236936" y="704470"/>
                  </a:cubicBezTo>
                  <a:lnTo>
                    <a:pt x="1242403" y="687446"/>
                  </a:lnTo>
                  <a:cubicBezTo>
                    <a:pt x="1242411" y="687446"/>
                    <a:pt x="1242513" y="687446"/>
                    <a:pt x="1244225" y="687446"/>
                  </a:cubicBezTo>
                  <a:lnTo>
                    <a:pt x="1256982" y="687446"/>
                  </a:lnTo>
                  <a:cubicBezTo>
                    <a:pt x="1256982" y="687463"/>
                    <a:pt x="1256982" y="688156"/>
                    <a:pt x="1256982" y="719872"/>
                  </a:cubicBezTo>
                  <a:cubicBezTo>
                    <a:pt x="1256988" y="719877"/>
                    <a:pt x="1257067" y="719917"/>
                    <a:pt x="1258023" y="720413"/>
                  </a:cubicBezTo>
                  <a:lnTo>
                    <a:pt x="1265313" y="724196"/>
                  </a:lnTo>
                  <a:cubicBezTo>
                    <a:pt x="1265313" y="724205"/>
                    <a:pt x="1265313" y="724306"/>
                    <a:pt x="1265313" y="725547"/>
                  </a:cubicBezTo>
                  <a:lnTo>
                    <a:pt x="1265313" y="735005"/>
                  </a:lnTo>
                  <a:cubicBezTo>
                    <a:pt x="1265333" y="735005"/>
                    <a:pt x="1266266" y="735005"/>
                    <a:pt x="1311131" y="735005"/>
                  </a:cubicBezTo>
                  <a:cubicBezTo>
                    <a:pt x="1311131" y="735013"/>
                    <a:pt x="1311131" y="735096"/>
                    <a:pt x="1311131" y="736086"/>
                  </a:cubicBezTo>
                  <a:lnTo>
                    <a:pt x="1311131" y="743652"/>
                  </a:lnTo>
                  <a:cubicBezTo>
                    <a:pt x="1311140" y="743652"/>
                    <a:pt x="1311264" y="743652"/>
                    <a:pt x="1313213" y="743652"/>
                  </a:cubicBezTo>
                  <a:lnTo>
                    <a:pt x="1327791" y="743652"/>
                  </a:lnTo>
                  <a:cubicBezTo>
                    <a:pt x="1327791" y="743634"/>
                    <a:pt x="1327791" y="742905"/>
                    <a:pt x="1327791" y="713387"/>
                  </a:cubicBezTo>
                  <a:cubicBezTo>
                    <a:pt x="1327813" y="713387"/>
                    <a:pt x="1328769" y="713387"/>
                    <a:pt x="1373609" y="713387"/>
                  </a:cubicBezTo>
                  <a:cubicBezTo>
                    <a:pt x="1373609" y="713379"/>
                    <a:pt x="1373609" y="713282"/>
                    <a:pt x="1373609" y="712036"/>
                  </a:cubicBezTo>
                  <a:lnTo>
                    <a:pt x="1373609" y="702578"/>
                  </a:lnTo>
                  <a:cubicBezTo>
                    <a:pt x="1373616" y="702578"/>
                    <a:pt x="1373692" y="702578"/>
                    <a:pt x="1374651" y="702578"/>
                  </a:cubicBezTo>
                  <a:lnTo>
                    <a:pt x="1381940" y="702578"/>
                  </a:lnTo>
                  <a:cubicBezTo>
                    <a:pt x="1381940" y="702571"/>
                    <a:pt x="1381940" y="702458"/>
                    <a:pt x="1381940" y="700687"/>
                  </a:cubicBezTo>
                  <a:lnTo>
                    <a:pt x="1381940" y="687446"/>
                  </a:lnTo>
                  <a:cubicBezTo>
                    <a:pt x="1381950" y="687446"/>
                    <a:pt x="1382024" y="687446"/>
                    <a:pt x="1382721" y="687446"/>
                  </a:cubicBezTo>
                  <a:lnTo>
                    <a:pt x="1388188" y="687446"/>
                  </a:lnTo>
                  <a:cubicBezTo>
                    <a:pt x="1388188" y="687439"/>
                    <a:pt x="1388188" y="687354"/>
                    <a:pt x="1388188" y="686365"/>
                  </a:cubicBezTo>
                  <a:lnTo>
                    <a:pt x="1388188" y="678798"/>
                  </a:lnTo>
                  <a:cubicBezTo>
                    <a:pt x="1388196" y="678798"/>
                    <a:pt x="1388323" y="678798"/>
                    <a:pt x="1390271" y="678798"/>
                  </a:cubicBezTo>
                  <a:lnTo>
                    <a:pt x="1404849" y="678798"/>
                  </a:lnTo>
                  <a:cubicBezTo>
                    <a:pt x="1404849" y="678805"/>
                    <a:pt x="1404849" y="678882"/>
                    <a:pt x="1404849" y="679879"/>
                  </a:cubicBezTo>
                  <a:lnTo>
                    <a:pt x="1404849" y="687446"/>
                  </a:lnTo>
                  <a:cubicBezTo>
                    <a:pt x="1404861" y="687446"/>
                    <a:pt x="1405376" y="687446"/>
                    <a:pt x="1427758" y="687446"/>
                  </a:cubicBezTo>
                  <a:cubicBezTo>
                    <a:pt x="1427758" y="687438"/>
                    <a:pt x="1427758" y="687324"/>
                    <a:pt x="1427758" y="685554"/>
                  </a:cubicBezTo>
                  <a:lnTo>
                    <a:pt x="1427758" y="672313"/>
                  </a:lnTo>
                  <a:cubicBezTo>
                    <a:pt x="1427764" y="672313"/>
                    <a:pt x="1427864" y="672313"/>
                    <a:pt x="1429581" y="672313"/>
                  </a:cubicBezTo>
                  <a:lnTo>
                    <a:pt x="1442337" y="672313"/>
                  </a:lnTo>
                  <a:cubicBezTo>
                    <a:pt x="1442337" y="672325"/>
                    <a:pt x="1442337" y="672839"/>
                    <a:pt x="1442337" y="696093"/>
                  </a:cubicBezTo>
                  <a:cubicBezTo>
                    <a:pt x="1442344" y="696093"/>
                    <a:pt x="1442426" y="696093"/>
                    <a:pt x="1443379" y="696093"/>
                  </a:cubicBezTo>
                  <a:lnTo>
                    <a:pt x="1450668" y="696093"/>
                  </a:lnTo>
                  <a:cubicBezTo>
                    <a:pt x="1450668" y="696087"/>
                    <a:pt x="1450668" y="696006"/>
                    <a:pt x="1450668" y="695012"/>
                  </a:cubicBezTo>
                  <a:lnTo>
                    <a:pt x="1450668" y="687446"/>
                  </a:lnTo>
                  <a:cubicBezTo>
                    <a:pt x="1450677" y="687446"/>
                    <a:pt x="1450798" y="687446"/>
                    <a:pt x="1452489" y="687446"/>
                  </a:cubicBezTo>
                  <a:lnTo>
                    <a:pt x="1465246" y="687446"/>
                  </a:lnTo>
                  <a:cubicBezTo>
                    <a:pt x="1465246" y="687459"/>
                    <a:pt x="1465246" y="688018"/>
                    <a:pt x="1465246" y="713387"/>
                  </a:cubicBezTo>
                  <a:cubicBezTo>
                    <a:pt x="1465254" y="713387"/>
                    <a:pt x="1465376" y="713387"/>
                    <a:pt x="1467329" y="713387"/>
                  </a:cubicBezTo>
                  <a:lnTo>
                    <a:pt x="1481907" y="713387"/>
                  </a:lnTo>
                  <a:cubicBezTo>
                    <a:pt x="1481907" y="713398"/>
                    <a:pt x="1481907" y="713513"/>
                    <a:pt x="1481907" y="715008"/>
                  </a:cubicBezTo>
                  <a:lnTo>
                    <a:pt x="1481907" y="726358"/>
                  </a:lnTo>
                  <a:cubicBezTo>
                    <a:pt x="1481915" y="726358"/>
                    <a:pt x="1481988" y="726358"/>
                    <a:pt x="1482688" y="726358"/>
                  </a:cubicBezTo>
                  <a:lnTo>
                    <a:pt x="1488156" y="726358"/>
                  </a:lnTo>
                  <a:cubicBezTo>
                    <a:pt x="1488156" y="726350"/>
                    <a:pt x="1488156" y="726274"/>
                    <a:pt x="1488156" y="725547"/>
                  </a:cubicBezTo>
                  <a:lnTo>
                    <a:pt x="1488156" y="719872"/>
                  </a:lnTo>
                  <a:cubicBezTo>
                    <a:pt x="1488173" y="719872"/>
                    <a:pt x="1488912" y="719872"/>
                    <a:pt x="1519395" y="719872"/>
                  </a:cubicBezTo>
                  <a:cubicBezTo>
                    <a:pt x="1519395" y="719886"/>
                    <a:pt x="1519395" y="720449"/>
                    <a:pt x="1519395" y="743652"/>
                  </a:cubicBezTo>
                  <a:cubicBezTo>
                    <a:pt x="1519402" y="743652"/>
                    <a:pt x="1519483" y="743652"/>
                    <a:pt x="1520436" y="743652"/>
                  </a:cubicBezTo>
                  <a:lnTo>
                    <a:pt x="1527726" y="743652"/>
                  </a:lnTo>
                  <a:cubicBezTo>
                    <a:pt x="1527726" y="743659"/>
                    <a:pt x="1527726" y="743732"/>
                    <a:pt x="1527726" y="744733"/>
                  </a:cubicBezTo>
                  <a:lnTo>
                    <a:pt x="1527726" y="752299"/>
                  </a:lnTo>
                  <a:cubicBezTo>
                    <a:pt x="1527735" y="752299"/>
                    <a:pt x="1527810" y="752299"/>
                    <a:pt x="1528507" y="752299"/>
                  </a:cubicBezTo>
                  <a:lnTo>
                    <a:pt x="1533974" y="752299"/>
                  </a:lnTo>
                  <a:cubicBezTo>
                    <a:pt x="1533974" y="752292"/>
                    <a:pt x="1533974" y="752172"/>
                    <a:pt x="1533974" y="750137"/>
                  </a:cubicBezTo>
                  <a:lnTo>
                    <a:pt x="1533974" y="735005"/>
                  </a:lnTo>
                  <a:cubicBezTo>
                    <a:pt x="1533981" y="735005"/>
                    <a:pt x="1534061" y="735005"/>
                    <a:pt x="1535015" y="735005"/>
                  </a:cubicBezTo>
                  <a:lnTo>
                    <a:pt x="1542304" y="735005"/>
                  </a:lnTo>
                  <a:cubicBezTo>
                    <a:pt x="1542304" y="735013"/>
                    <a:pt x="1542304" y="735096"/>
                    <a:pt x="1542304" y="736086"/>
                  </a:cubicBezTo>
                  <a:lnTo>
                    <a:pt x="1542304" y="743652"/>
                  </a:lnTo>
                  <a:lnTo>
                    <a:pt x="1547771" y="741659"/>
                  </a:lnTo>
                  <a:cubicBezTo>
                    <a:pt x="1548552" y="741287"/>
                    <a:pt x="1548552" y="741085"/>
                    <a:pt x="1548552" y="740679"/>
                  </a:cubicBezTo>
                  <a:lnTo>
                    <a:pt x="1548552" y="735005"/>
                  </a:lnTo>
                  <a:cubicBezTo>
                    <a:pt x="1548570" y="735005"/>
                    <a:pt x="1549393" y="735005"/>
                    <a:pt x="1588123" y="735005"/>
                  </a:cubicBezTo>
                  <a:cubicBezTo>
                    <a:pt x="1588123" y="735019"/>
                    <a:pt x="1588123" y="735566"/>
                    <a:pt x="1588123" y="758784"/>
                  </a:cubicBezTo>
                  <a:cubicBezTo>
                    <a:pt x="1588131" y="758784"/>
                    <a:pt x="1588252" y="758784"/>
                    <a:pt x="1590205" y="758784"/>
                  </a:cubicBezTo>
                  <a:lnTo>
                    <a:pt x="1604783" y="758784"/>
                  </a:lnTo>
                  <a:cubicBezTo>
                    <a:pt x="1604783" y="758792"/>
                    <a:pt x="1604783" y="758874"/>
                    <a:pt x="1604783" y="759865"/>
                  </a:cubicBezTo>
                  <a:lnTo>
                    <a:pt x="1604783" y="767431"/>
                  </a:lnTo>
                  <a:cubicBezTo>
                    <a:pt x="1604793" y="767431"/>
                    <a:pt x="1604919" y="767431"/>
                    <a:pt x="1606606" y="767431"/>
                  </a:cubicBezTo>
                  <a:lnTo>
                    <a:pt x="1609462" y="767431"/>
                  </a:lnTo>
                  <a:lnTo>
                    <a:pt x="1609462" y="1121663"/>
                  </a:lnTo>
                  <a:lnTo>
                    <a:pt x="0" y="1121663"/>
                  </a:lnTo>
                  <a:lnTo>
                    <a:pt x="43213" y="1048827"/>
                  </a:lnTo>
                  <a:cubicBezTo>
                    <a:pt x="56785" y="1047723"/>
                    <a:pt x="70386" y="1046621"/>
                    <a:pt x="84500" y="1045519"/>
                  </a:cubicBezTo>
                  <a:cubicBezTo>
                    <a:pt x="84500" y="1033896"/>
                    <a:pt x="84500" y="1024598"/>
                    <a:pt x="84500" y="1012974"/>
                  </a:cubicBezTo>
                  <a:cubicBezTo>
                    <a:pt x="100534" y="1012974"/>
                    <a:pt x="116567" y="1012974"/>
                    <a:pt x="130311" y="1012974"/>
                  </a:cubicBezTo>
                  <a:cubicBezTo>
                    <a:pt x="130311" y="1006000"/>
                    <a:pt x="130311" y="1001351"/>
                    <a:pt x="130311" y="994377"/>
                  </a:cubicBezTo>
                  <a:cubicBezTo>
                    <a:pt x="162379" y="994377"/>
                    <a:pt x="194447" y="994377"/>
                    <a:pt x="226515" y="994377"/>
                  </a:cubicBezTo>
                  <a:cubicBezTo>
                    <a:pt x="226515" y="999026"/>
                    <a:pt x="226515" y="1001351"/>
                    <a:pt x="226515" y="1006000"/>
                  </a:cubicBezTo>
                  <a:cubicBezTo>
                    <a:pt x="247130" y="1006000"/>
                    <a:pt x="267744" y="1006000"/>
                    <a:pt x="288359" y="1006000"/>
                  </a:cubicBezTo>
                  <a:cubicBezTo>
                    <a:pt x="288359" y="1008325"/>
                    <a:pt x="288359" y="1010650"/>
                    <a:pt x="288359" y="1012974"/>
                  </a:cubicBezTo>
                  <a:cubicBezTo>
                    <a:pt x="292940" y="1012974"/>
                    <a:pt x="299812" y="1012974"/>
                    <a:pt x="306683" y="1012974"/>
                  </a:cubicBezTo>
                  <a:cubicBezTo>
                    <a:pt x="306683" y="1015299"/>
                    <a:pt x="306683" y="1017624"/>
                    <a:pt x="306683" y="1019948"/>
                  </a:cubicBezTo>
                  <a:cubicBezTo>
                    <a:pt x="311265" y="1019948"/>
                    <a:pt x="318136" y="1019948"/>
                    <a:pt x="322717" y="1019948"/>
                  </a:cubicBezTo>
                  <a:cubicBezTo>
                    <a:pt x="322717" y="985079"/>
                    <a:pt x="322717" y="950209"/>
                    <a:pt x="322717" y="915339"/>
                  </a:cubicBezTo>
                  <a:cubicBezTo>
                    <a:pt x="338751" y="910690"/>
                    <a:pt x="354786" y="906041"/>
                    <a:pt x="370819" y="901391"/>
                  </a:cubicBezTo>
                  <a:cubicBezTo>
                    <a:pt x="400597" y="901391"/>
                    <a:pt x="430373" y="901391"/>
                    <a:pt x="460150" y="901391"/>
                  </a:cubicBezTo>
                  <a:cubicBezTo>
                    <a:pt x="460150" y="845600"/>
                    <a:pt x="460150" y="789808"/>
                    <a:pt x="460150" y="734017"/>
                  </a:cubicBezTo>
                  <a:cubicBezTo>
                    <a:pt x="467022" y="729367"/>
                    <a:pt x="476184" y="727043"/>
                    <a:pt x="485346" y="722393"/>
                  </a:cubicBezTo>
                  <a:cubicBezTo>
                    <a:pt x="521995" y="717744"/>
                    <a:pt x="558644" y="710770"/>
                    <a:pt x="595293" y="703796"/>
                  </a:cubicBezTo>
                  <a:cubicBezTo>
                    <a:pt x="609037" y="708445"/>
                    <a:pt x="620489" y="713095"/>
                    <a:pt x="634232" y="715419"/>
                  </a:cubicBezTo>
                  <a:cubicBezTo>
                    <a:pt x="636523" y="717744"/>
                    <a:pt x="638814" y="720069"/>
                    <a:pt x="641104" y="722393"/>
                  </a:cubicBezTo>
                  <a:cubicBezTo>
                    <a:pt x="641104" y="827002"/>
                    <a:pt x="641104" y="931612"/>
                    <a:pt x="641104" y="1033896"/>
                  </a:cubicBezTo>
                  <a:cubicBezTo>
                    <a:pt x="645685" y="1033896"/>
                    <a:pt x="650266" y="1033896"/>
                    <a:pt x="657138" y="1033896"/>
                  </a:cubicBezTo>
                  <a:cubicBezTo>
                    <a:pt x="657138" y="992053"/>
                    <a:pt x="657138" y="950209"/>
                    <a:pt x="657138" y="908365"/>
                  </a:cubicBezTo>
                  <a:cubicBezTo>
                    <a:pt x="661719" y="908365"/>
                    <a:pt x="666300" y="908365"/>
                    <a:pt x="670881" y="908365"/>
                  </a:cubicBezTo>
                  <a:cubicBezTo>
                    <a:pt x="670881" y="903716"/>
                    <a:pt x="670881" y="901391"/>
                    <a:pt x="670881" y="896742"/>
                  </a:cubicBezTo>
                  <a:cubicBezTo>
                    <a:pt x="675462" y="894417"/>
                    <a:pt x="680043" y="892093"/>
                    <a:pt x="684624" y="889768"/>
                  </a:cubicBezTo>
                  <a:lnTo>
                    <a:pt x="696077" y="889768"/>
                  </a:lnTo>
                  <a:cubicBezTo>
                    <a:pt x="696077" y="885119"/>
                    <a:pt x="696077" y="882794"/>
                    <a:pt x="696077" y="878145"/>
                  </a:cubicBezTo>
                  <a:cubicBezTo>
                    <a:pt x="698368" y="875820"/>
                    <a:pt x="702949" y="873495"/>
                    <a:pt x="705239" y="871171"/>
                  </a:cubicBezTo>
                  <a:cubicBezTo>
                    <a:pt x="712111" y="871171"/>
                    <a:pt x="721274" y="871171"/>
                    <a:pt x="728146" y="871171"/>
                  </a:cubicBezTo>
                  <a:cubicBezTo>
                    <a:pt x="728146" y="882794"/>
                    <a:pt x="728146" y="896742"/>
                    <a:pt x="728146" y="908365"/>
                  </a:cubicBezTo>
                  <a:cubicBezTo>
                    <a:pt x="744180" y="908365"/>
                    <a:pt x="760213" y="908365"/>
                    <a:pt x="776247" y="908365"/>
                  </a:cubicBezTo>
                  <a:cubicBezTo>
                    <a:pt x="776247" y="952534"/>
                    <a:pt x="776247" y="994377"/>
                    <a:pt x="776247" y="1038546"/>
                  </a:cubicBezTo>
                  <a:cubicBezTo>
                    <a:pt x="783118" y="1038546"/>
                    <a:pt x="789990" y="1038546"/>
                    <a:pt x="794571" y="1038546"/>
                  </a:cubicBezTo>
                  <a:cubicBezTo>
                    <a:pt x="801443" y="1036221"/>
                    <a:pt x="806024" y="1033896"/>
                    <a:pt x="812895" y="1031572"/>
                  </a:cubicBezTo>
                  <a:cubicBezTo>
                    <a:pt x="812895" y="1026922"/>
                    <a:pt x="812895" y="1024598"/>
                    <a:pt x="812895" y="1022273"/>
                  </a:cubicBezTo>
                  <a:cubicBezTo>
                    <a:pt x="810605" y="1022273"/>
                    <a:pt x="808315" y="1019948"/>
                    <a:pt x="806024" y="1019948"/>
                  </a:cubicBezTo>
                  <a:cubicBezTo>
                    <a:pt x="806024" y="1017624"/>
                    <a:pt x="806024" y="1015299"/>
                    <a:pt x="806024" y="1012974"/>
                  </a:cubicBezTo>
                  <a:cubicBezTo>
                    <a:pt x="808315" y="1010650"/>
                    <a:pt x="810605" y="1010650"/>
                    <a:pt x="812895" y="1008325"/>
                  </a:cubicBezTo>
                  <a:cubicBezTo>
                    <a:pt x="812895" y="992053"/>
                    <a:pt x="812895" y="973455"/>
                    <a:pt x="812895" y="957183"/>
                  </a:cubicBezTo>
                  <a:cubicBezTo>
                    <a:pt x="810605" y="957183"/>
                    <a:pt x="808315" y="954858"/>
                    <a:pt x="806024" y="954858"/>
                  </a:cubicBezTo>
                  <a:cubicBezTo>
                    <a:pt x="806024" y="952534"/>
                    <a:pt x="806024" y="950209"/>
                    <a:pt x="806024" y="947884"/>
                  </a:cubicBezTo>
                  <a:cubicBezTo>
                    <a:pt x="808315" y="945560"/>
                    <a:pt x="810605" y="945560"/>
                    <a:pt x="812895" y="943235"/>
                  </a:cubicBezTo>
                  <a:lnTo>
                    <a:pt x="817477" y="938586"/>
                  </a:lnTo>
                  <a:lnTo>
                    <a:pt x="817477" y="929287"/>
                  </a:lnTo>
                  <a:cubicBezTo>
                    <a:pt x="815186" y="929287"/>
                    <a:pt x="815186" y="929287"/>
                    <a:pt x="812895" y="929287"/>
                  </a:cubicBezTo>
                  <a:cubicBezTo>
                    <a:pt x="812895" y="926962"/>
                    <a:pt x="812895" y="924638"/>
                    <a:pt x="812895" y="922313"/>
                  </a:cubicBezTo>
                  <a:cubicBezTo>
                    <a:pt x="815186" y="922313"/>
                    <a:pt x="817477" y="919988"/>
                    <a:pt x="819767" y="917664"/>
                  </a:cubicBezTo>
                  <a:cubicBezTo>
                    <a:pt x="822057" y="889768"/>
                    <a:pt x="828929" y="866522"/>
                    <a:pt x="856416" y="852574"/>
                  </a:cubicBezTo>
                  <a:cubicBezTo>
                    <a:pt x="854125" y="852574"/>
                    <a:pt x="854125" y="850249"/>
                    <a:pt x="851835" y="850249"/>
                  </a:cubicBezTo>
                  <a:cubicBezTo>
                    <a:pt x="851835" y="847924"/>
                    <a:pt x="851835" y="845600"/>
                    <a:pt x="851835" y="843275"/>
                  </a:cubicBezTo>
                  <a:cubicBezTo>
                    <a:pt x="854125" y="843275"/>
                    <a:pt x="856416" y="840950"/>
                    <a:pt x="858706" y="840950"/>
                  </a:cubicBezTo>
                  <a:cubicBezTo>
                    <a:pt x="858706" y="836301"/>
                    <a:pt x="858706" y="833976"/>
                    <a:pt x="858706" y="831652"/>
                  </a:cubicBezTo>
                  <a:cubicBezTo>
                    <a:pt x="860997" y="831652"/>
                    <a:pt x="860997" y="831652"/>
                    <a:pt x="863288" y="831652"/>
                  </a:cubicBezTo>
                  <a:cubicBezTo>
                    <a:pt x="863288" y="824678"/>
                    <a:pt x="863288" y="817704"/>
                    <a:pt x="863288" y="810730"/>
                  </a:cubicBezTo>
                  <a:cubicBezTo>
                    <a:pt x="860997" y="810730"/>
                    <a:pt x="860997" y="810730"/>
                    <a:pt x="858706" y="810730"/>
                  </a:cubicBezTo>
                  <a:cubicBezTo>
                    <a:pt x="858706" y="808405"/>
                    <a:pt x="858706" y="808405"/>
                    <a:pt x="858706" y="806081"/>
                  </a:cubicBezTo>
                  <a:lnTo>
                    <a:pt x="863288" y="803756"/>
                  </a:lnTo>
                  <a:cubicBezTo>
                    <a:pt x="867868" y="799107"/>
                    <a:pt x="870159" y="794457"/>
                    <a:pt x="874740" y="787483"/>
                  </a:cubicBezTo>
                  <a:cubicBezTo>
                    <a:pt x="877030" y="782834"/>
                    <a:pt x="877030" y="780510"/>
                    <a:pt x="877030" y="778185"/>
                  </a:cubicBezTo>
                  <a:cubicBezTo>
                    <a:pt x="872450" y="771211"/>
                    <a:pt x="872450" y="759588"/>
                    <a:pt x="877030" y="752614"/>
                  </a:cubicBezTo>
                  <a:cubicBezTo>
                    <a:pt x="877032" y="752611"/>
                    <a:pt x="877047" y="752565"/>
                    <a:pt x="877317" y="751742"/>
                  </a:cubicBezTo>
                  <a:lnTo>
                    <a:pt x="879321" y="745640"/>
                  </a:lnTo>
                  <a:cubicBezTo>
                    <a:pt x="879322" y="745643"/>
                    <a:pt x="879338" y="745689"/>
                    <a:pt x="879607" y="746512"/>
                  </a:cubicBezTo>
                  <a:lnTo>
                    <a:pt x="881612" y="752614"/>
                  </a:lnTo>
                  <a:cubicBezTo>
                    <a:pt x="886192" y="759588"/>
                    <a:pt x="888483" y="771211"/>
                    <a:pt x="883902" y="778185"/>
                  </a:cubicBezTo>
                  <a:cubicBezTo>
                    <a:pt x="883902" y="780510"/>
                    <a:pt x="883902" y="782834"/>
                    <a:pt x="883902" y="785159"/>
                  </a:cubicBezTo>
                  <a:cubicBezTo>
                    <a:pt x="888483" y="792133"/>
                    <a:pt x="893064" y="799107"/>
                    <a:pt x="895356" y="803756"/>
                  </a:cubicBezTo>
                  <a:cubicBezTo>
                    <a:pt x="897647" y="803756"/>
                    <a:pt x="897647" y="806081"/>
                    <a:pt x="899937" y="806081"/>
                  </a:cubicBezTo>
                  <a:cubicBezTo>
                    <a:pt x="899937" y="808405"/>
                    <a:pt x="899937" y="808405"/>
                    <a:pt x="899937" y="810730"/>
                  </a:cubicBezTo>
                  <a:cubicBezTo>
                    <a:pt x="897647" y="817704"/>
                    <a:pt x="897647" y="824678"/>
                    <a:pt x="897647" y="831652"/>
                  </a:cubicBezTo>
                  <a:cubicBezTo>
                    <a:pt x="902227" y="833976"/>
                    <a:pt x="902227" y="836301"/>
                    <a:pt x="902227" y="840950"/>
                  </a:cubicBezTo>
                  <a:lnTo>
                    <a:pt x="906809" y="843275"/>
                  </a:lnTo>
                  <a:cubicBezTo>
                    <a:pt x="906809" y="845600"/>
                    <a:pt x="906809" y="847924"/>
                    <a:pt x="906809" y="850249"/>
                  </a:cubicBezTo>
                  <a:cubicBezTo>
                    <a:pt x="904518" y="852574"/>
                    <a:pt x="904518" y="852574"/>
                    <a:pt x="902227" y="852574"/>
                  </a:cubicBezTo>
                  <a:cubicBezTo>
                    <a:pt x="915970" y="859548"/>
                    <a:pt x="923988" y="868847"/>
                    <a:pt x="929142" y="879889"/>
                  </a:cubicBezTo>
                  <a:lnTo>
                    <a:pt x="938277" y="915339"/>
                  </a:lnTo>
                  <a:lnTo>
                    <a:pt x="970944" y="915339"/>
                  </a:lnTo>
                  <a:lnTo>
                    <a:pt x="970944" y="886329"/>
                  </a:lnTo>
                  <a:lnTo>
                    <a:pt x="965411" y="886329"/>
                  </a:lnTo>
                  <a:cubicBezTo>
                    <a:pt x="965411" y="886306"/>
                    <a:pt x="965411" y="884414"/>
                    <a:pt x="965411" y="724196"/>
                  </a:cubicBezTo>
                  <a:cubicBezTo>
                    <a:pt x="965423" y="724196"/>
                    <a:pt x="965907" y="724196"/>
                    <a:pt x="986238" y="724196"/>
                  </a:cubicBezTo>
                  <a:cubicBezTo>
                    <a:pt x="986242" y="724190"/>
                    <a:pt x="986280" y="724108"/>
                    <a:pt x="986759" y="723115"/>
                  </a:cubicBezTo>
                  <a:lnTo>
                    <a:pt x="990403" y="715549"/>
                  </a:lnTo>
                  <a:cubicBezTo>
                    <a:pt x="990412" y="715550"/>
                    <a:pt x="990528" y="715568"/>
                    <a:pt x="992226" y="715819"/>
                  </a:cubicBezTo>
                  <a:lnTo>
                    <a:pt x="1004982" y="717710"/>
                  </a:lnTo>
                  <a:cubicBezTo>
                    <a:pt x="1004985" y="717720"/>
                    <a:pt x="1005024" y="717821"/>
                    <a:pt x="1005502" y="719062"/>
                  </a:cubicBezTo>
                  <a:lnTo>
                    <a:pt x="1009146" y="728519"/>
                  </a:lnTo>
                  <a:cubicBezTo>
                    <a:pt x="1009161" y="728520"/>
                    <a:pt x="1009773" y="728570"/>
                    <a:pt x="1036221" y="730681"/>
                  </a:cubicBezTo>
                  <a:cubicBezTo>
                    <a:pt x="1036221" y="730661"/>
                    <a:pt x="1036221" y="729131"/>
                    <a:pt x="1036221" y="607460"/>
                  </a:cubicBezTo>
                  <a:cubicBezTo>
                    <a:pt x="1036230" y="607460"/>
                    <a:pt x="1036353" y="607460"/>
                    <a:pt x="1038304" y="607460"/>
                  </a:cubicBezTo>
                  <a:lnTo>
                    <a:pt x="1052883" y="607460"/>
                  </a:lnTo>
                  <a:cubicBezTo>
                    <a:pt x="1052883" y="607438"/>
                    <a:pt x="1052883" y="605724"/>
                    <a:pt x="1052883" y="471268"/>
                  </a:cubicBezTo>
                  <a:cubicBezTo>
                    <a:pt x="1052891" y="471268"/>
                    <a:pt x="1053002" y="471268"/>
                    <a:pt x="1054704" y="471268"/>
                  </a:cubicBezTo>
                  <a:lnTo>
                    <a:pt x="1067461" y="471268"/>
                  </a:lnTo>
                  <a:cubicBezTo>
                    <a:pt x="1067461" y="471251"/>
                    <a:pt x="1067461" y="469845"/>
                    <a:pt x="1067461" y="356694"/>
                  </a:cubicBezTo>
                  <a:cubicBezTo>
                    <a:pt x="1071626" y="354532"/>
                    <a:pt x="1071626" y="354532"/>
                    <a:pt x="1071626" y="328590"/>
                  </a:cubicBezTo>
                  <a:cubicBezTo>
                    <a:pt x="1071633" y="328590"/>
                    <a:pt x="1071756" y="328590"/>
                    <a:pt x="1073709" y="328590"/>
                  </a:cubicBezTo>
                  <a:lnTo>
                    <a:pt x="1088288" y="328590"/>
                  </a:lnTo>
                  <a:cubicBezTo>
                    <a:pt x="1088299" y="328567"/>
                    <a:pt x="1088922" y="327200"/>
                    <a:pt x="1125775" y="246444"/>
                  </a:cubicBezTo>
                  <a:cubicBezTo>
                    <a:pt x="1125775" y="246430"/>
                    <a:pt x="1125810" y="244478"/>
                    <a:pt x="11299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ko-KR" altLang="en-US" sz="2700"/>
            </a:p>
          </p:txBody>
        </p:sp>
        <p:sp>
          <p:nvSpPr>
            <p:cNvPr id="13" name="Freeform: Shape 12"/>
            <p:cNvSpPr/>
            <p:nvPr userDrawn="1"/>
          </p:nvSpPr>
          <p:spPr bwMode="auto">
            <a:xfrm>
              <a:off x="7716044" y="5840773"/>
              <a:ext cx="4475956" cy="1039515"/>
            </a:xfrm>
            <a:custGeom>
              <a:avLst/>
              <a:gdLst>
                <a:gd name="connsiteX0" fmla="*/ 1569801 w 4475956"/>
                <a:gd name="connsiteY0" fmla="*/ 0 h 1039515"/>
                <a:gd name="connsiteX1" fmla="*/ 1573966 w 4475956"/>
                <a:gd name="connsiteY1" fmla="*/ 17294 h 1039515"/>
                <a:gd name="connsiteX2" fmla="*/ 1576049 w 4475956"/>
                <a:gd name="connsiteY2" fmla="*/ 75662 h 1039515"/>
                <a:gd name="connsiteX3" fmla="*/ 1578131 w 4475956"/>
                <a:gd name="connsiteY3" fmla="*/ 138354 h 1039515"/>
                <a:gd name="connsiteX4" fmla="*/ 1584379 w 4475956"/>
                <a:gd name="connsiteY4" fmla="*/ 144840 h 1039515"/>
                <a:gd name="connsiteX5" fmla="*/ 1582297 w 4475956"/>
                <a:gd name="connsiteY5" fmla="*/ 151324 h 1039515"/>
                <a:gd name="connsiteX6" fmla="*/ 1582297 w 4475956"/>
                <a:gd name="connsiteY6" fmla="*/ 229148 h 1039515"/>
                <a:gd name="connsiteX7" fmla="*/ 1584379 w 4475956"/>
                <a:gd name="connsiteY7" fmla="*/ 233472 h 1039515"/>
                <a:gd name="connsiteX8" fmla="*/ 1584379 w 4475956"/>
                <a:gd name="connsiteY8" fmla="*/ 255090 h 1039515"/>
                <a:gd name="connsiteX9" fmla="*/ 1598957 w 4475956"/>
                <a:gd name="connsiteY9" fmla="*/ 255090 h 1039515"/>
                <a:gd name="connsiteX10" fmla="*/ 1598957 w 4475956"/>
                <a:gd name="connsiteY10" fmla="*/ 272384 h 1039515"/>
                <a:gd name="connsiteX11" fmla="*/ 1607289 w 4475956"/>
                <a:gd name="connsiteY11" fmla="*/ 296163 h 1039515"/>
                <a:gd name="connsiteX12" fmla="*/ 1601041 w 4475956"/>
                <a:gd name="connsiteY12" fmla="*/ 300487 h 1039515"/>
                <a:gd name="connsiteX13" fmla="*/ 1588544 w 4475956"/>
                <a:gd name="connsiteY13" fmla="*/ 322105 h 1039515"/>
                <a:gd name="connsiteX14" fmla="*/ 1596875 w 4475956"/>
                <a:gd name="connsiteY14" fmla="*/ 575033 h 1039515"/>
                <a:gd name="connsiteX15" fmla="*/ 1663520 w 4475956"/>
                <a:gd name="connsiteY15" fmla="*/ 575033 h 1039515"/>
                <a:gd name="connsiteX16" fmla="*/ 1663520 w 4475956"/>
                <a:gd name="connsiteY16" fmla="*/ 650695 h 1039515"/>
                <a:gd name="connsiteX17" fmla="*/ 1671851 w 4475956"/>
                <a:gd name="connsiteY17" fmla="*/ 650695 h 1039515"/>
                <a:gd name="connsiteX18" fmla="*/ 1673933 w 4475956"/>
                <a:gd name="connsiteY18" fmla="*/ 644210 h 1039515"/>
                <a:gd name="connsiteX19" fmla="*/ 1680181 w 4475956"/>
                <a:gd name="connsiteY19" fmla="*/ 644210 h 1039515"/>
                <a:gd name="connsiteX20" fmla="*/ 1682265 w 4475956"/>
                <a:gd name="connsiteY20" fmla="*/ 652857 h 1039515"/>
                <a:gd name="connsiteX21" fmla="*/ 1694761 w 4475956"/>
                <a:gd name="connsiteY21" fmla="*/ 652857 h 1039515"/>
                <a:gd name="connsiteX22" fmla="*/ 1694761 w 4475956"/>
                <a:gd name="connsiteY22" fmla="*/ 646371 h 1039515"/>
                <a:gd name="connsiteX23" fmla="*/ 1717668 w 4475956"/>
                <a:gd name="connsiteY23" fmla="*/ 646371 h 1039515"/>
                <a:gd name="connsiteX24" fmla="*/ 1717668 w 4475956"/>
                <a:gd name="connsiteY24" fmla="*/ 652857 h 1039515"/>
                <a:gd name="connsiteX25" fmla="*/ 1738495 w 4475956"/>
                <a:gd name="connsiteY25" fmla="*/ 652857 h 1039515"/>
                <a:gd name="connsiteX26" fmla="*/ 1738495 w 4475956"/>
                <a:gd name="connsiteY26" fmla="*/ 698254 h 1039515"/>
                <a:gd name="connsiteX27" fmla="*/ 1753074 w 4475956"/>
                <a:gd name="connsiteY27" fmla="*/ 698254 h 1039515"/>
                <a:gd name="connsiteX28" fmla="*/ 1753074 w 4475956"/>
                <a:gd name="connsiteY28" fmla="*/ 685283 h 1039515"/>
                <a:gd name="connsiteX29" fmla="*/ 1769735 w 4475956"/>
                <a:gd name="connsiteY29" fmla="*/ 685283 h 1039515"/>
                <a:gd name="connsiteX30" fmla="*/ 1769735 w 4475956"/>
                <a:gd name="connsiteY30" fmla="*/ 505856 h 1039515"/>
                <a:gd name="connsiteX31" fmla="*/ 1775983 w 4475956"/>
                <a:gd name="connsiteY31" fmla="*/ 499370 h 1039515"/>
                <a:gd name="connsiteX32" fmla="*/ 1850959 w 4475956"/>
                <a:gd name="connsiteY32" fmla="*/ 499370 h 1039515"/>
                <a:gd name="connsiteX33" fmla="*/ 1850959 w 4475956"/>
                <a:gd name="connsiteY33" fmla="*/ 508018 h 1039515"/>
                <a:gd name="connsiteX34" fmla="*/ 1861371 w 4475956"/>
                <a:gd name="connsiteY34" fmla="*/ 508018 h 1039515"/>
                <a:gd name="connsiteX35" fmla="*/ 1861371 w 4475956"/>
                <a:gd name="connsiteY35" fmla="*/ 622592 h 1039515"/>
                <a:gd name="connsiteX36" fmla="*/ 1884280 w 4475956"/>
                <a:gd name="connsiteY36" fmla="*/ 622592 h 1039515"/>
                <a:gd name="connsiteX37" fmla="*/ 1884280 w 4475956"/>
                <a:gd name="connsiteY37" fmla="*/ 555577 h 1039515"/>
                <a:gd name="connsiteX38" fmla="*/ 1911356 w 4475956"/>
                <a:gd name="connsiteY38" fmla="*/ 555577 h 1039515"/>
                <a:gd name="connsiteX39" fmla="*/ 1915519 w 4475956"/>
                <a:gd name="connsiteY39" fmla="*/ 551253 h 1039515"/>
                <a:gd name="connsiteX40" fmla="*/ 1923851 w 4475956"/>
                <a:gd name="connsiteY40" fmla="*/ 551253 h 1039515"/>
                <a:gd name="connsiteX41" fmla="*/ 1928015 w 4475956"/>
                <a:gd name="connsiteY41" fmla="*/ 555577 h 1039515"/>
                <a:gd name="connsiteX42" fmla="*/ 1950925 w 4475956"/>
                <a:gd name="connsiteY42" fmla="*/ 555577 h 1039515"/>
                <a:gd name="connsiteX43" fmla="*/ 1950925 w 4475956"/>
                <a:gd name="connsiteY43" fmla="*/ 438841 h 1039515"/>
                <a:gd name="connsiteX44" fmla="*/ 2009239 w 4475956"/>
                <a:gd name="connsiteY44" fmla="*/ 428032 h 1039515"/>
                <a:gd name="connsiteX45" fmla="*/ 2009239 w 4475956"/>
                <a:gd name="connsiteY45" fmla="*/ 429113 h 1039515"/>
                <a:gd name="connsiteX46" fmla="*/ 2009239 w 4475956"/>
                <a:gd name="connsiteY46" fmla="*/ 436679 h 1039515"/>
                <a:gd name="connsiteX47" fmla="*/ 2036313 w 4475956"/>
                <a:gd name="connsiteY47" fmla="*/ 436679 h 1039515"/>
                <a:gd name="connsiteX48" fmla="*/ 2036313 w 4475956"/>
                <a:gd name="connsiteY48" fmla="*/ 691769 h 1039515"/>
                <a:gd name="connsiteX49" fmla="*/ 2059223 w 4475956"/>
                <a:gd name="connsiteY49" fmla="*/ 691769 h 1039515"/>
                <a:gd name="connsiteX50" fmla="*/ 2059223 w 4475956"/>
                <a:gd name="connsiteY50" fmla="*/ 687445 h 1039515"/>
                <a:gd name="connsiteX51" fmla="*/ 2071719 w 4475956"/>
                <a:gd name="connsiteY51" fmla="*/ 687445 h 1039515"/>
                <a:gd name="connsiteX52" fmla="*/ 2071719 w 4475956"/>
                <a:gd name="connsiteY52" fmla="*/ 691769 h 1039515"/>
                <a:gd name="connsiteX53" fmla="*/ 2096710 w 4475956"/>
                <a:gd name="connsiteY53" fmla="*/ 691769 h 1039515"/>
                <a:gd name="connsiteX54" fmla="*/ 2096710 w 4475956"/>
                <a:gd name="connsiteY54" fmla="*/ 678798 h 1039515"/>
                <a:gd name="connsiteX55" fmla="*/ 2125867 w 4475956"/>
                <a:gd name="connsiteY55" fmla="*/ 678798 h 1039515"/>
                <a:gd name="connsiteX56" fmla="*/ 2138363 w 4475956"/>
                <a:gd name="connsiteY56" fmla="*/ 674474 h 1039515"/>
                <a:gd name="connsiteX57" fmla="*/ 2159190 w 4475956"/>
                <a:gd name="connsiteY57" fmla="*/ 678798 h 1039515"/>
                <a:gd name="connsiteX58" fmla="*/ 2159190 w 4475956"/>
                <a:gd name="connsiteY58" fmla="*/ 661504 h 1039515"/>
                <a:gd name="connsiteX59" fmla="*/ 2167521 w 4475956"/>
                <a:gd name="connsiteY59" fmla="*/ 661504 h 1039515"/>
                <a:gd name="connsiteX60" fmla="*/ 2167521 w 4475956"/>
                <a:gd name="connsiteY60" fmla="*/ 648533 h 1039515"/>
                <a:gd name="connsiteX61" fmla="*/ 2225834 w 4475956"/>
                <a:gd name="connsiteY61" fmla="*/ 648533 h 1039515"/>
                <a:gd name="connsiteX62" fmla="*/ 2225834 w 4475956"/>
                <a:gd name="connsiteY62" fmla="*/ 618268 h 1039515"/>
                <a:gd name="connsiteX63" fmla="*/ 2244577 w 4475956"/>
                <a:gd name="connsiteY63" fmla="*/ 618268 h 1039515"/>
                <a:gd name="connsiteX64" fmla="*/ 2244577 w 4475956"/>
                <a:gd name="connsiteY64" fmla="*/ 611783 h 1039515"/>
                <a:gd name="connsiteX65" fmla="*/ 2257073 w 4475956"/>
                <a:gd name="connsiteY65" fmla="*/ 611783 h 1039515"/>
                <a:gd name="connsiteX66" fmla="*/ 2257073 w 4475956"/>
                <a:gd name="connsiteY66" fmla="*/ 618268 h 1039515"/>
                <a:gd name="connsiteX67" fmla="*/ 2273734 w 4475956"/>
                <a:gd name="connsiteY67" fmla="*/ 618268 h 1039515"/>
                <a:gd name="connsiteX68" fmla="*/ 2273734 w 4475956"/>
                <a:gd name="connsiteY68" fmla="*/ 667989 h 1039515"/>
                <a:gd name="connsiteX69" fmla="*/ 2307057 w 4475956"/>
                <a:gd name="connsiteY69" fmla="*/ 667989 h 1039515"/>
                <a:gd name="connsiteX70" fmla="*/ 2307057 w 4475956"/>
                <a:gd name="connsiteY70" fmla="*/ 642048 h 1039515"/>
                <a:gd name="connsiteX71" fmla="*/ 2346627 w 4475956"/>
                <a:gd name="connsiteY71" fmla="*/ 642048 h 1039515"/>
                <a:gd name="connsiteX72" fmla="*/ 2346627 w 4475956"/>
                <a:gd name="connsiteY72" fmla="*/ 611783 h 1039515"/>
                <a:gd name="connsiteX73" fmla="*/ 2396611 w 4475956"/>
                <a:gd name="connsiteY73" fmla="*/ 611783 h 1039515"/>
                <a:gd name="connsiteX74" fmla="*/ 2396611 w 4475956"/>
                <a:gd name="connsiteY74" fmla="*/ 722939 h 1039515"/>
                <a:gd name="connsiteX75" fmla="*/ 2396611 w 4475956"/>
                <a:gd name="connsiteY75" fmla="*/ 736718 h 1039515"/>
                <a:gd name="connsiteX76" fmla="*/ 2464305 w 4475956"/>
                <a:gd name="connsiteY76" fmla="*/ 736718 h 1039515"/>
                <a:gd name="connsiteX77" fmla="*/ 2464305 w 4475956"/>
                <a:gd name="connsiteY77" fmla="*/ 842490 h 1039515"/>
                <a:gd name="connsiteX78" fmla="*/ 2464305 w 4475956"/>
                <a:gd name="connsiteY78" fmla="*/ 865737 h 1039515"/>
                <a:gd name="connsiteX79" fmla="*/ 2479678 w 4475956"/>
                <a:gd name="connsiteY79" fmla="*/ 865737 h 1039515"/>
                <a:gd name="connsiteX80" fmla="*/ 2479678 w 4475956"/>
                <a:gd name="connsiteY80" fmla="*/ 864575 h 1039515"/>
                <a:gd name="connsiteX81" fmla="*/ 2479678 w 4475956"/>
                <a:gd name="connsiteY81" fmla="*/ 856439 h 1039515"/>
                <a:gd name="connsiteX82" fmla="*/ 2525489 w 4475956"/>
                <a:gd name="connsiteY82" fmla="*/ 856439 h 1039515"/>
                <a:gd name="connsiteX83" fmla="*/ 2525489 w 4475956"/>
                <a:gd name="connsiteY83" fmla="*/ 877360 h 1039515"/>
                <a:gd name="connsiteX84" fmla="*/ 2527778 w 4475956"/>
                <a:gd name="connsiteY84" fmla="*/ 878523 h 1039515"/>
                <a:gd name="connsiteX85" fmla="*/ 2543813 w 4475956"/>
                <a:gd name="connsiteY85" fmla="*/ 886659 h 1039515"/>
                <a:gd name="connsiteX86" fmla="*/ 2543813 w 4475956"/>
                <a:gd name="connsiteY86" fmla="*/ 916879 h 1039515"/>
                <a:gd name="connsiteX87" fmla="*/ 2545245 w 4475956"/>
                <a:gd name="connsiteY87" fmla="*/ 917461 h 1039515"/>
                <a:gd name="connsiteX88" fmla="*/ 2555266 w 4475956"/>
                <a:gd name="connsiteY88" fmla="*/ 921529 h 1039515"/>
                <a:gd name="connsiteX89" fmla="*/ 2555266 w 4475956"/>
                <a:gd name="connsiteY89" fmla="*/ 920367 h 1039515"/>
                <a:gd name="connsiteX90" fmla="*/ 2555266 w 4475956"/>
                <a:gd name="connsiteY90" fmla="*/ 912230 h 1039515"/>
                <a:gd name="connsiteX91" fmla="*/ 2556411 w 4475956"/>
                <a:gd name="connsiteY91" fmla="*/ 912230 h 1039515"/>
                <a:gd name="connsiteX92" fmla="*/ 2564428 w 4475956"/>
                <a:gd name="connsiteY92" fmla="*/ 912230 h 1039515"/>
                <a:gd name="connsiteX93" fmla="*/ 2564428 w 4475956"/>
                <a:gd name="connsiteY93" fmla="*/ 911358 h 1039515"/>
                <a:gd name="connsiteX94" fmla="*/ 2564428 w 4475956"/>
                <a:gd name="connsiteY94" fmla="*/ 905256 h 1039515"/>
                <a:gd name="connsiteX95" fmla="*/ 2563283 w 4475956"/>
                <a:gd name="connsiteY95" fmla="*/ 905256 h 1039515"/>
                <a:gd name="connsiteX96" fmla="*/ 2555266 w 4475956"/>
                <a:gd name="connsiteY96" fmla="*/ 905256 h 1039515"/>
                <a:gd name="connsiteX97" fmla="*/ 2555266 w 4475956"/>
                <a:gd name="connsiteY97" fmla="*/ 904094 h 1039515"/>
                <a:gd name="connsiteX98" fmla="*/ 2555266 w 4475956"/>
                <a:gd name="connsiteY98" fmla="*/ 895958 h 1039515"/>
                <a:gd name="connsiteX99" fmla="*/ 2556411 w 4475956"/>
                <a:gd name="connsiteY99" fmla="*/ 895958 h 1039515"/>
                <a:gd name="connsiteX100" fmla="*/ 2564428 w 4475956"/>
                <a:gd name="connsiteY100" fmla="*/ 895958 h 1039515"/>
                <a:gd name="connsiteX101" fmla="*/ 2564428 w 4475956"/>
                <a:gd name="connsiteY101" fmla="*/ 894795 h 1039515"/>
                <a:gd name="connsiteX102" fmla="*/ 2564428 w 4475956"/>
                <a:gd name="connsiteY102" fmla="*/ 886659 h 1039515"/>
                <a:gd name="connsiteX103" fmla="*/ 2563283 w 4475956"/>
                <a:gd name="connsiteY103" fmla="*/ 886659 h 1039515"/>
                <a:gd name="connsiteX104" fmla="*/ 2555266 w 4475956"/>
                <a:gd name="connsiteY104" fmla="*/ 886659 h 1039515"/>
                <a:gd name="connsiteX105" fmla="*/ 2555266 w 4475956"/>
                <a:gd name="connsiteY105" fmla="*/ 885497 h 1039515"/>
                <a:gd name="connsiteX106" fmla="*/ 2555266 w 4475956"/>
                <a:gd name="connsiteY106" fmla="*/ 877360 h 1039515"/>
                <a:gd name="connsiteX107" fmla="*/ 2556411 w 4475956"/>
                <a:gd name="connsiteY107" fmla="*/ 877360 h 1039515"/>
                <a:gd name="connsiteX108" fmla="*/ 2564428 w 4475956"/>
                <a:gd name="connsiteY108" fmla="*/ 877360 h 1039515"/>
                <a:gd name="connsiteX109" fmla="*/ 2564428 w 4475956"/>
                <a:gd name="connsiteY109" fmla="*/ 876489 h 1039515"/>
                <a:gd name="connsiteX110" fmla="*/ 2564428 w 4475956"/>
                <a:gd name="connsiteY110" fmla="*/ 870387 h 1039515"/>
                <a:gd name="connsiteX111" fmla="*/ 2563283 w 4475956"/>
                <a:gd name="connsiteY111" fmla="*/ 870387 h 1039515"/>
                <a:gd name="connsiteX112" fmla="*/ 2555266 w 4475956"/>
                <a:gd name="connsiteY112" fmla="*/ 870387 h 1039515"/>
                <a:gd name="connsiteX113" fmla="*/ 2555266 w 4475956"/>
                <a:gd name="connsiteY113" fmla="*/ 869224 h 1039515"/>
                <a:gd name="connsiteX114" fmla="*/ 2555266 w 4475956"/>
                <a:gd name="connsiteY114" fmla="*/ 861088 h 1039515"/>
                <a:gd name="connsiteX115" fmla="*/ 2556411 w 4475956"/>
                <a:gd name="connsiteY115" fmla="*/ 861088 h 1039515"/>
                <a:gd name="connsiteX116" fmla="*/ 2564428 w 4475956"/>
                <a:gd name="connsiteY116" fmla="*/ 861088 h 1039515"/>
                <a:gd name="connsiteX117" fmla="*/ 2564428 w 4475956"/>
                <a:gd name="connsiteY117" fmla="*/ 859926 h 1039515"/>
                <a:gd name="connsiteX118" fmla="*/ 2564428 w 4475956"/>
                <a:gd name="connsiteY118" fmla="*/ 851789 h 1039515"/>
                <a:gd name="connsiteX119" fmla="*/ 2563283 w 4475956"/>
                <a:gd name="connsiteY119" fmla="*/ 851789 h 1039515"/>
                <a:gd name="connsiteX120" fmla="*/ 2555266 w 4475956"/>
                <a:gd name="connsiteY120" fmla="*/ 851789 h 1039515"/>
                <a:gd name="connsiteX121" fmla="*/ 2555266 w 4475956"/>
                <a:gd name="connsiteY121" fmla="*/ 850918 h 1039515"/>
                <a:gd name="connsiteX122" fmla="*/ 2555266 w 4475956"/>
                <a:gd name="connsiteY122" fmla="*/ 844815 h 1039515"/>
                <a:gd name="connsiteX123" fmla="*/ 2556411 w 4475956"/>
                <a:gd name="connsiteY123" fmla="*/ 844815 h 1039515"/>
                <a:gd name="connsiteX124" fmla="*/ 2564428 w 4475956"/>
                <a:gd name="connsiteY124" fmla="*/ 844815 h 1039515"/>
                <a:gd name="connsiteX125" fmla="*/ 2564428 w 4475956"/>
                <a:gd name="connsiteY125" fmla="*/ 843653 h 1039515"/>
                <a:gd name="connsiteX126" fmla="*/ 2564428 w 4475956"/>
                <a:gd name="connsiteY126" fmla="*/ 835517 h 1039515"/>
                <a:gd name="connsiteX127" fmla="*/ 2563283 w 4475956"/>
                <a:gd name="connsiteY127" fmla="*/ 835517 h 1039515"/>
                <a:gd name="connsiteX128" fmla="*/ 2555266 w 4475956"/>
                <a:gd name="connsiteY128" fmla="*/ 835517 h 1039515"/>
                <a:gd name="connsiteX129" fmla="*/ 2555266 w 4475956"/>
                <a:gd name="connsiteY129" fmla="*/ 834355 h 1039515"/>
                <a:gd name="connsiteX130" fmla="*/ 2555266 w 4475956"/>
                <a:gd name="connsiteY130" fmla="*/ 826218 h 1039515"/>
                <a:gd name="connsiteX131" fmla="*/ 2556411 w 4475956"/>
                <a:gd name="connsiteY131" fmla="*/ 826218 h 1039515"/>
                <a:gd name="connsiteX132" fmla="*/ 2564428 w 4475956"/>
                <a:gd name="connsiteY132" fmla="*/ 826218 h 1039515"/>
                <a:gd name="connsiteX133" fmla="*/ 2564428 w 4475956"/>
                <a:gd name="connsiteY133" fmla="*/ 825056 h 1039515"/>
                <a:gd name="connsiteX134" fmla="*/ 2564428 w 4475956"/>
                <a:gd name="connsiteY134" fmla="*/ 816920 h 1039515"/>
                <a:gd name="connsiteX135" fmla="*/ 2563283 w 4475956"/>
                <a:gd name="connsiteY135" fmla="*/ 816920 h 1039515"/>
                <a:gd name="connsiteX136" fmla="*/ 2555266 w 4475956"/>
                <a:gd name="connsiteY136" fmla="*/ 816920 h 1039515"/>
                <a:gd name="connsiteX137" fmla="*/ 2555266 w 4475956"/>
                <a:gd name="connsiteY137" fmla="*/ 816048 h 1039515"/>
                <a:gd name="connsiteX138" fmla="*/ 2555266 w 4475956"/>
                <a:gd name="connsiteY138" fmla="*/ 809946 h 1039515"/>
                <a:gd name="connsiteX139" fmla="*/ 2556411 w 4475956"/>
                <a:gd name="connsiteY139" fmla="*/ 809946 h 1039515"/>
                <a:gd name="connsiteX140" fmla="*/ 2564428 w 4475956"/>
                <a:gd name="connsiteY140" fmla="*/ 809946 h 1039515"/>
                <a:gd name="connsiteX141" fmla="*/ 2564428 w 4475956"/>
                <a:gd name="connsiteY141" fmla="*/ 808783 h 1039515"/>
                <a:gd name="connsiteX142" fmla="*/ 2564428 w 4475956"/>
                <a:gd name="connsiteY142" fmla="*/ 800647 h 1039515"/>
                <a:gd name="connsiteX143" fmla="*/ 2563283 w 4475956"/>
                <a:gd name="connsiteY143" fmla="*/ 800647 h 1039515"/>
                <a:gd name="connsiteX144" fmla="*/ 2555266 w 4475956"/>
                <a:gd name="connsiteY144" fmla="*/ 800647 h 1039515"/>
                <a:gd name="connsiteX145" fmla="*/ 2555266 w 4475956"/>
                <a:gd name="connsiteY145" fmla="*/ 799485 h 1039515"/>
                <a:gd name="connsiteX146" fmla="*/ 2555266 w 4475956"/>
                <a:gd name="connsiteY146" fmla="*/ 791348 h 1039515"/>
                <a:gd name="connsiteX147" fmla="*/ 2556411 w 4475956"/>
                <a:gd name="connsiteY147" fmla="*/ 791348 h 1039515"/>
                <a:gd name="connsiteX148" fmla="*/ 2564428 w 4475956"/>
                <a:gd name="connsiteY148" fmla="*/ 791348 h 1039515"/>
                <a:gd name="connsiteX149" fmla="*/ 2564428 w 4475956"/>
                <a:gd name="connsiteY149" fmla="*/ 790477 h 1039515"/>
                <a:gd name="connsiteX150" fmla="*/ 2564428 w 4475956"/>
                <a:gd name="connsiteY150" fmla="*/ 784375 h 1039515"/>
                <a:gd name="connsiteX151" fmla="*/ 2563283 w 4475956"/>
                <a:gd name="connsiteY151" fmla="*/ 784375 h 1039515"/>
                <a:gd name="connsiteX152" fmla="*/ 2555266 w 4475956"/>
                <a:gd name="connsiteY152" fmla="*/ 784375 h 1039515"/>
                <a:gd name="connsiteX153" fmla="*/ 2555266 w 4475956"/>
                <a:gd name="connsiteY153" fmla="*/ 783212 h 1039515"/>
                <a:gd name="connsiteX154" fmla="*/ 2555266 w 4475956"/>
                <a:gd name="connsiteY154" fmla="*/ 775076 h 1039515"/>
                <a:gd name="connsiteX155" fmla="*/ 2556411 w 4475956"/>
                <a:gd name="connsiteY155" fmla="*/ 775076 h 1039515"/>
                <a:gd name="connsiteX156" fmla="*/ 2564428 w 4475956"/>
                <a:gd name="connsiteY156" fmla="*/ 775076 h 1039515"/>
                <a:gd name="connsiteX157" fmla="*/ 2564428 w 4475956"/>
                <a:gd name="connsiteY157" fmla="*/ 773914 h 1039515"/>
                <a:gd name="connsiteX158" fmla="*/ 2564428 w 4475956"/>
                <a:gd name="connsiteY158" fmla="*/ 765777 h 1039515"/>
                <a:gd name="connsiteX159" fmla="*/ 2563283 w 4475956"/>
                <a:gd name="connsiteY159" fmla="*/ 765777 h 1039515"/>
                <a:gd name="connsiteX160" fmla="*/ 2555266 w 4475956"/>
                <a:gd name="connsiteY160" fmla="*/ 765777 h 1039515"/>
                <a:gd name="connsiteX161" fmla="*/ 2555266 w 4475956"/>
                <a:gd name="connsiteY161" fmla="*/ 764615 h 1039515"/>
                <a:gd name="connsiteX162" fmla="*/ 2555266 w 4475956"/>
                <a:gd name="connsiteY162" fmla="*/ 756479 h 1039515"/>
                <a:gd name="connsiteX163" fmla="*/ 2556411 w 4475956"/>
                <a:gd name="connsiteY163" fmla="*/ 756479 h 1039515"/>
                <a:gd name="connsiteX164" fmla="*/ 2564428 w 4475956"/>
                <a:gd name="connsiteY164" fmla="*/ 756479 h 1039515"/>
                <a:gd name="connsiteX165" fmla="*/ 2564428 w 4475956"/>
                <a:gd name="connsiteY165" fmla="*/ 755607 h 1039515"/>
                <a:gd name="connsiteX166" fmla="*/ 2564428 w 4475956"/>
                <a:gd name="connsiteY166" fmla="*/ 749505 h 1039515"/>
                <a:gd name="connsiteX167" fmla="*/ 2563283 w 4475956"/>
                <a:gd name="connsiteY167" fmla="*/ 749505 h 1039515"/>
                <a:gd name="connsiteX168" fmla="*/ 2555266 w 4475956"/>
                <a:gd name="connsiteY168" fmla="*/ 749505 h 1039515"/>
                <a:gd name="connsiteX169" fmla="*/ 2555266 w 4475956"/>
                <a:gd name="connsiteY169" fmla="*/ 748343 h 1039515"/>
                <a:gd name="connsiteX170" fmla="*/ 2555266 w 4475956"/>
                <a:gd name="connsiteY170" fmla="*/ 740206 h 1039515"/>
                <a:gd name="connsiteX171" fmla="*/ 2556411 w 4475956"/>
                <a:gd name="connsiteY171" fmla="*/ 740206 h 1039515"/>
                <a:gd name="connsiteX172" fmla="*/ 2564428 w 4475956"/>
                <a:gd name="connsiteY172" fmla="*/ 740206 h 1039515"/>
                <a:gd name="connsiteX173" fmla="*/ 2564428 w 4475956"/>
                <a:gd name="connsiteY173" fmla="*/ 739044 h 1039515"/>
                <a:gd name="connsiteX174" fmla="*/ 2564428 w 4475956"/>
                <a:gd name="connsiteY174" fmla="*/ 730908 h 1039515"/>
                <a:gd name="connsiteX175" fmla="*/ 2563283 w 4475956"/>
                <a:gd name="connsiteY175" fmla="*/ 730908 h 1039515"/>
                <a:gd name="connsiteX176" fmla="*/ 2555266 w 4475956"/>
                <a:gd name="connsiteY176" fmla="*/ 730908 h 1039515"/>
                <a:gd name="connsiteX177" fmla="*/ 2555266 w 4475956"/>
                <a:gd name="connsiteY177" fmla="*/ 729745 h 1039515"/>
                <a:gd name="connsiteX178" fmla="*/ 2555266 w 4475956"/>
                <a:gd name="connsiteY178" fmla="*/ 721609 h 1039515"/>
                <a:gd name="connsiteX179" fmla="*/ 2556411 w 4475956"/>
                <a:gd name="connsiteY179" fmla="*/ 721609 h 1039515"/>
                <a:gd name="connsiteX180" fmla="*/ 2564428 w 4475956"/>
                <a:gd name="connsiteY180" fmla="*/ 721609 h 1039515"/>
                <a:gd name="connsiteX181" fmla="*/ 2564428 w 4475956"/>
                <a:gd name="connsiteY181" fmla="*/ 720737 h 1039515"/>
                <a:gd name="connsiteX182" fmla="*/ 2564428 w 4475956"/>
                <a:gd name="connsiteY182" fmla="*/ 714635 h 1039515"/>
                <a:gd name="connsiteX183" fmla="*/ 2563283 w 4475956"/>
                <a:gd name="connsiteY183" fmla="*/ 714635 h 1039515"/>
                <a:gd name="connsiteX184" fmla="*/ 2555266 w 4475956"/>
                <a:gd name="connsiteY184" fmla="*/ 714635 h 1039515"/>
                <a:gd name="connsiteX185" fmla="*/ 2555266 w 4475956"/>
                <a:gd name="connsiteY185" fmla="*/ 713473 h 1039515"/>
                <a:gd name="connsiteX186" fmla="*/ 2555266 w 4475956"/>
                <a:gd name="connsiteY186" fmla="*/ 705336 h 1039515"/>
                <a:gd name="connsiteX187" fmla="*/ 2556411 w 4475956"/>
                <a:gd name="connsiteY187" fmla="*/ 705336 h 1039515"/>
                <a:gd name="connsiteX188" fmla="*/ 2564428 w 4475956"/>
                <a:gd name="connsiteY188" fmla="*/ 705336 h 1039515"/>
                <a:gd name="connsiteX189" fmla="*/ 2563283 w 4475956"/>
                <a:gd name="connsiteY189" fmla="*/ 703593 h 1039515"/>
                <a:gd name="connsiteX190" fmla="*/ 2555266 w 4475956"/>
                <a:gd name="connsiteY190" fmla="*/ 691389 h 1039515"/>
                <a:gd name="connsiteX191" fmla="*/ 2555266 w 4475956"/>
                <a:gd name="connsiteY191" fmla="*/ 654194 h 1039515"/>
                <a:gd name="connsiteX192" fmla="*/ 2708733 w 4475956"/>
                <a:gd name="connsiteY192" fmla="*/ 654194 h 1039515"/>
                <a:gd name="connsiteX193" fmla="*/ 2722475 w 4475956"/>
                <a:gd name="connsiteY193" fmla="*/ 675116 h 1039515"/>
                <a:gd name="connsiteX194" fmla="*/ 2722475 w 4475956"/>
                <a:gd name="connsiteY194" fmla="*/ 721609 h 1039515"/>
                <a:gd name="connsiteX195" fmla="*/ 2721330 w 4475956"/>
                <a:gd name="connsiteY195" fmla="*/ 721609 h 1039515"/>
                <a:gd name="connsiteX196" fmla="*/ 2713313 w 4475956"/>
                <a:gd name="connsiteY196" fmla="*/ 721609 h 1039515"/>
                <a:gd name="connsiteX197" fmla="*/ 2713313 w 4475956"/>
                <a:gd name="connsiteY197" fmla="*/ 722771 h 1039515"/>
                <a:gd name="connsiteX198" fmla="*/ 2713313 w 4475956"/>
                <a:gd name="connsiteY198" fmla="*/ 730908 h 1039515"/>
                <a:gd name="connsiteX199" fmla="*/ 2714459 w 4475956"/>
                <a:gd name="connsiteY199" fmla="*/ 730908 h 1039515"/>
                <a:gd name="connsiteX200" fmla="*/ 2722475 w 4475956"/>
                <a:gd name="connsiteY200" fmla="*/ 730908 h 1039515"/>
                <a:gd name="connsiteX201" fmla="*/ 2722475 w 4475956"/>
                <a:gd name="connsiteY201" fmla="*/ 732070 h 1039515"/>
                <a:gd name="connsiteX202" fmla="*/ 2722475 w 4475956"/>
                <a:gd name="connsiteY202" fmla="*/ 740206 h 1039515"/>
                <a:gd name="connsiteX203" fmla="*/ 2721330 w 4475956"/>
                <a:gd name="connsiteY203" fmla="*/ 740206 h 1039515"/>
                <a:gd name="connsiteX204" fmla="*/ 2713313 w 4475956"/>
                <a:gd name="connsiteY204" fmla="*/ 740206 h 1039515"/>
                <a:gd name="connsiteX205" fmla="*/ 2713313 w 4475956"/>
                <a:gd name="connsiteY205" fmla="*/ 741368 h 1039515"/>
                <a:gd name="connsiteX206" fmla="*/ 2713313 w 4475956"/>
                <a:gd name="connsiteY206" fmla="*/ 749505 h 1039515"/>
                <a:gd name="connsiteX207" fmla="*/ 2714459 w 4475956"/>
                <a:gd name="connsiteY207" fmla="*/ 749505 h 1039515"/>
                <a:gd name="connsiteX208" fmla="*/ 2722475 w 4475956"/>
                <a:gd name="connsiteY208" fmla="*/ 749505 h 1039515"/>
                <a:gd name="connsiteX209" fmla="*/ 2722475 w 4475956"/>
                <a:gd name="connsiteY209" fmla="*/ 750377 h 1039515"/>
                <a:gd name="connsiteX210" fmla="*/ 2722475 w 4475956"/>
                <a:gd name="connsiteY210" fmla="*/ 756479 h 1039515"/>
                <a:gd name="connsiteX211" fmla="*/ 2721330 w 4475956"/>
                <a:gd name="connsiteY211" fmla="*/ 756479 h 1039515"/>
                <a:gd name="connsiteX212" fmla="*/ 2713313 w 4475956"/>
                <a:gd name="connsiteY212" fmla="*/ 756479 h 1039515"/>
                <a:gd name="connsiteX213" fmla="*/ 2713313 w 4475956"/>
                <a:gd name="connsiteY213" fmla="*/ 757641 h 1039515"/>
                <a:gd name="connsiteX214" fmla="*/ 2713313 w 4475956"/>
                <a:gd name="connsiteY214" fmla="*/ 765777 h 1039515"/>
                <a:gd name="connsiteX215" fmla="*/ 2714459 w 4475956"/>
                <a:gd name="connsiteY215" fmla="*/ 765777 h 1039515"/>
                <a:gd name="connsiteX216" fmla="*/ 2722475 w 4475956"/>
                <a:gd name="connsiteY216" fmla="*/ 765777 h 1039515"/>
                <a:gd name="connsiteX217" fmla="*/ 2722475 w 4475956"/>
                <a:gd name="connsiteY217" fmla="*/ 766940 h 1039515"/>
                <a:gd name="connsiteX218" fmla="*/ 2722475 w 4475956"/>
                <a:gd name="connsiteY218" fmla="*/ 775076 h 1039515"/>
                <a:gd name="connsiteX219" fmla="*/ 2721330 w 4475956"/>
                <a:gd name="connsiteY219" fmla="*/ 775076 h 1039515"/>
                <a:gd name="connsiteX220" fmla="*/ 2713313 w 4475956"/>
                <a:gd name="connsiteY220" fmla="*/ 775076 h 1039515"/>
                <a:gd name="connsiteX221" fmla="*/ 2713313 w 4475956"/>
                <a:gd name="connsiteY221" fmla="*/ 776238 h 1039515"/>
                <a:gd name="connsiteX222" fmla="*/ 2713313 w 4475956"/>
                <a:gd name="connsiteY222" fmla="*/ 784375 h 1039515"/>
                <a:gd name="connsiteX223" fmla="*/ 2714459 w 4475956"/>
                <a:gd name="connsiteY223" fmla="*/ 784375 h 1039515"/>
                <a:gd name="connsiteX224" fmla="*/ 2722475 w 4475956"/>
                <a:gd name="connsiteY224" fmla="*/ 784375 h 1039515"/>
                <a:gd name="connsiteX225" fmla="*/ 2722475 w 4475956"/>
                <a:gd name="connsiteY225" fmla="*/ 785246 h 1039515"/>
                <a:gd name="connsiteX226" fmla="*/ 2722475 w 4475956"/>
                <a:gd name="connsiteY226" fmla="*/ 791348 h 1039515"/>
                <a:gd name="connsiteX227" fmla="*/ 2721330 w 4475956"/>
                <a:gd name="connsiteY227" fmla="*/ 791348 h 1039515"/>
                <a:gd name="connsiteX228" fmla="*/ 2713313 w 4475956"/>
                <a:gd name="connsiteY228" fmla="*/ 791348 h 1039515"/>
                <a:gd name="connsiteX229" fmla="*/ 2713313 w 4475956"/>
                <a:gd name="connsiteY229" fmla="*/ 792511 h 1039515"/>
                <a:gd name="connsiteX230" fmla="*/ 2713313 w 4475956"/>
                <a:gd name="connsiteY230" fmla="*/ 800647 h 1039515"/>
                <a:gd name="connsiteX231" fmla="*/ 2714459 w 4475956"/>
                <a:gd name="connsiteY231" fmla="*/ 800647 h 1039515"/>
                <a:gd name="connsiteX232" fmla="*/ 2722475 w 4475956"/>
                <a:gd name="connsiteY232" fmla="*/ 800647 h 1039515"/>
                <a:gd name="connsiteX233" fmla="*/ 2722475 w 4475956"/>
                <a:gd name="connsiteY233" fmla="*/ 801809 h 1039515"/>
                <a:gd name="connsiteX234" fmla="*/ 2722475 w 4475956"/>
                <a:gd name="connsiteY234" fmla="*/ 809946 h 1039515"/>
                <a:gd name="connsiteX235" fmla="*/ 2721330 w 4475956"/>
                <a:gd name="connsiteY235" fmla="*/ 809946 h 1039515"/>
                <a:gd name="connsiteX236" fmla="*/ 2713313 w 4475956"/>
                <a:gd name="connsiteY236" fmla="*/ 809946 h 1039515"/>
                <a:gd name="connsiteX237" fmla="*/ 2713313 w 4475956"/>
                <a:gd name="connsiteY237" fmla="*/ 810817 h 1039515"/>
                <a:gd name="connsiteX238" fmla="*/ 2713313 w 4475956"/>
                <a:gd name="connsiteY238" fmla="*/ 816920 h 1039515"/>
                <a:gd name="connsiteX239" fmla="*/ 2714459 w 4475956"/>
                <a:gd name="connsiteY239" fmla="*/ 816920 h 1039515"/>
                <a:gd name="connsiteX240" fmla="*/ 2722475 w 4475956"/>
                <a:gd name="connsiteY240" fmla="*/ 816920 h 1039515"/>
                <a:gd name="connsiteX241" fmla="*/ 2722475 w 4475956"/>
                <a:gd name="connsiteY241" fmla="*/ 818082 h 1039515"/>
                <a:gd name="connsiteX242" fmla="*/ 2722475 w 4475956"/>
                <a:gd name="connsiteY242" fmla="*/ 826218 h 1039515"/>
                <a:gd name="connsiteX243" fmla="*/ 2721330 w 4475956"/>
                <a:gd name="connsiteY243" fmla="*/ 826218 h 1039515"/>
                <a:gd name="connsiteX244" fmla="*/ 2713313 w 4475956"/>
                <a:gd name="connsiteY244" fmla="*/ 826218 h 1039515"/>
                <a:gd name="connsiteX245" fmla="*/ 2713313 w 4475956"/>
                <a:gd name="connsiteY245" fmla="*/ 827380 h 1039515"/>
                <a:gd name="connsiteX246" fmla="*/ 2713313 w 4475956"/>
                <a:gd name="connsiteY246" fmla="*/ 835517 h 1039515"/>
                <a:gd name="connsiteX247" fmla="*/ 2714459 w 4475956"/>
                <a:gd name="connsiteY247" fmla="*/ 835517 h 1039515"/>
                <a:gd name="connsiteX248" fmla="*/ 2722475 w 4475956"/>
                <a:gd name="connsiteY248" fmla="*/ 835517 h 1039515"/>
                <a:gd name="connsiteX249" fmla="*/ 2722475 w 4475956"/>
                <a:gd name="connsiteY249" fmla="*/ 836679 h 1039515"/>
                <a:gd name="connsiteX250" fmla="*/ 2722475 w 4475956"/>
                <a:gd name="connsiteY250" fmla="*/ 844815 h 1039515"/>
                <a:gd name="connsiteX251" fmla="*/ 2721330 w 4475956"/>
                <a:gd name="connsiteY251" fmla="*/ 844815 h 1039515"/>
                <a:gd name="connsiteX252" fmla="*/ 2713313 w 4475956"/>
                <a:gd name="connsiteY252" fmla="*/ 844815 h 1039515"/>
                <a:gd name="connsiteX253" fmla="*/ 2713313 w 4475956"/>
                <a:gd name="connsiteY253" fmla="*/ 845687 h 1039515"/>
                <a:gd name="connsiteX254" fmla="*/ 2713313 w 4475956"/>
                <a:gd name="connsiteY254" fmla="*/ 851789 h 1039515"/>
                <a:gd name="connsiteX255" fmla="*/ 2714459 w 4475956"/>
                <a:gd name="connsiteY255" fmla="*/ 851789 h 1039515"/>
                <a:gd name="connsiteX256" fmla="*/ 2722475 w 4475956"/>
                <a:gd name="connsiteY256" fmla="*/ 851789 h 1039515"/>
                <a:gd name="connsiteX257" fmla="*/ 2722475 w 4475956"/>
                <a:gd name="connsiteY257" fmla="*/ 852952 h 1039515"/>
                <a:gd name="connsiteX258" fmla="*/ 2722475 w 4475956"/>
                <a:gd name="connsiteY258" fmla="*/ 861088 h 1039515"/>
                <a:gd name="connsiteX259" fmla="*/ 2721330 w 4475956"/>
                <a:gd name="connsiteY259" fmla="*/ 861088 h 1039515"/>
                <a:gd name="connsiteX260" fmla="*/ 2713313 w 4475956"/>
                <a:gd name="connsiteY260" fmla="*/ 861088 h 1039515"/>
                <a:gd name="connsiteX261" fmla="*/ 2713313 w 4475956"/>
                <a:gd name="connsiteY261" fmla="*/ 862250 h 1039515"/>
                <a:gd name="connsiteX262" fmla="*/ 2713313 w 4475956"/>
                <a:gd name="connsiteY262" fmla="*/ 870387 h 1039515"/>
                <a:gd name="connsiteX263" fmla="*/ 2714459 w 4475956"/>
                <a:gd name="connsiteY263" fmla="*/ 870387 h 1039515"/>
                <a:gd name="connsiteX264" fmla="*/ 2722475 w 4475956"/>
                <a:gd name="connsiteY264" fmla="*/ 870387 h 1039515"/>
                <a:gd name="connsiteX265" fmla="*/ 2722475 w 4475956"/>
                <a:gd name="connsiteY265" fmla="*/ 871258 h 1039515"/>
                <a:gd name="connsiteX266" fmla="*/ 2722475 w 4475956"/>
                <a:gd name="connsiteY266" fmla="*/ 877360 h 1039515"/>
                <a:gd name="connsiteX267" fmla="*/ 2721330 w 4475956"/>
                <a:gd name="connsiteY267" fmla="*/ 877360 h 1039515"/>
                <a:gd name="connsiteX268" fmla="*/ 2713313 w 4475956"/>
                <a:gd name="connsiteY268" fmla="*/ 877360 h 1039515"/>
                <a:gd name="connsiteX269" fmla="*/ 2713313 w 4475956"/>
                <a:gd name="connsiteY269" fmla="*/ 878523 h 1039515"/>
                <a:gd name="connsiteX270" fmla="*/ 2713313 w 4475956"/>
                <a:gd name="connsiteY270" fmla="*/ 886659 h 1039515"/>
                <a:gd name="connsiteX271" fmla="*/ 2714459 w 4475956"/>
                <a:gd name="connsiteY271" fmla="*/ 886659 h 1039515"/>
                <a:gd name="connsiteX272" fmla="*/ 2722475 w 4475956"/>
                <a:gd name="connsiteY272" fmla="*/ 886659 h 1039515"/>
                <a:gd name="connsiteX273" fmla="*/ 2722475 w 4475956"/>
                <a:gd name="connsiteY273" fmla="*/ 887821 h 1039515"/>
                <a:gd name="connsiteX274" fmla="*/ 2722475 w 4475956"/>
                <a:gd name="connsiteY274" fmla="*/ 895958 h 1039515"/>
                <a:gd name="connsiteX275" fmla="*/ 2721330 w 4475956"/>
                <a:gd name="connsiteY275" fmla="*/ 895958 h 1039515"/>
                <a:gd name="connsiteX276" fmla="*/ 2713313 w 4475956"/>
                <a:gd name="connsiteY276" fmla="*/ 895958 h 1039515"/>
                <a:gd name="connsiteX277" fmla="*/ 2713313 w 4475956"/>
                <a:gd name="connsiteY277" fmla="*/ 897120 h 1039515"/>
                <a:gd name="connsiteX278" fmla="*/ 2713313 w 4475956"/>
                <a:gd name="connsiteY278" fmla="*/ 905256 h 1039515"/>
                <a:gd name="connsiteX279" fmla="*/ 2714459 w 4475956"/>
                <a:gd name="connsiteY279" fmla="*/ 905256 h 1039515"/>
                <a:gd name="connsiteX280" fmla="*/ 2722475 w 4475956"/>
                <a:gd name="connsiteY280" fmla="*/ 905256 h 1039515"/>
                <a:gd name="connsiteX281" fmla="*/ 2722475 w 4475956"/>
                <a:gd name="connsiteY281" fmla="*/ 906128 h 1039515"/>
                <a:gd name="connsiteX282" fmla="*/ 2722475 w 4475956"/>
                <a:gd name="connsiteY282" fmla="*/ 912230 h 1039515"/>
                <a:gd name="connsiteX283" fmla="*/ 2721330 w 4475956"/>
                <a:gd name="connsiteY283" fmla="*/ 912230 h 1039515"/>
                <a:gd name="connsiteX284" fmla="*/ 2713313 w 4475956"/>
                <a:gd name="connsiteY284" fmla="*/ 912230 h 1039515"/>
                <a:gd name="connsiteX285" fmla="*/ 2713313 w 4475956"/>
                <a:gd name="connsiteY285" fmla="*/ 913392 h 1039515"/>
                <a:gd name="connsiteX286" fmla="*/ 2713313 w 4475956"/>
                <a:gd name="connsiteY286" fmla="*/ 921529 h 1039515"/>
                <a:gd name="connsiteX287" fmla="*/ 2738509 w 4475956"/>
                <a:gd name="connsiteY287" fmla="*/ 942451 h 1039515"/>
                <a:gd name="connsiteX288" fmla="*/ 2737365 w 4475956"/>
                <a:gd name="connsiteY288" fmla="*/ 947100 h 1039515"/>
                <a:gd name="connsiteX289" fmla="*/ 2729347 w 4475956"/>
                <a:gd name="connsiteY289" fmla="*/ 947100 h 1039515"/>
                <a:gd name="connsiteX290" fmla="*/ 2729347 w 4475956"/>
                <a:gd name="connsiteY290" fmla="*/ 972671 h 1039515"/>
                <a:gd name="connsiteX291" fmla="*/ 2730493 w 4475956"/>
                <a:gd name="connsiteY291" fmla="*/ 972671 h 1039515"/>
                <a:gd name="connsiteX292" fmla="*/ 2738509 w 4475956"/>
                <a:gd name="connsiteY292" fmla="*/ 972671 h 1039515"/>
                <a:gd name="connsiteX293" fmla="*/ 2738509 w 4475956"/>
                <a:gd name="connsiteY293" fmla="*/ 971218 h 1039515"/>
                <a:gd name="connsiteX294" fmla="*/ 2738509 w 4475956"/>
                <a:gd name="connsiteY294" fmla="*/ 961048 h 1039515"/>
                <a:gd name="connsiteX295" fmla="*/ 2739655 w 4475956"/>
                <a:gd name="connsiteY295" fmla="*/ 960467 h 1039515"/>
                <a:gd name="connsiteX296" fmla="*/ 2747671 w 4475956"/>
                <a:gd name="connsiteY296" fmla="*/ 956399 h 1039515"/>
                <a:gd name="connsiteX297" fmla="*/ 2749675 w 4475956"/>
                <a:gd name="connsiteY297" fmla="*/ 956399 h 1039515"/>
                <a:gd name="connsiteX298" fmla="*/ 2763706 w 4475956"/>
                <a:gd name="connsiteY298" fmla="*/ 956399 h 1039515"/>
                <a:gd name="connsiteX299" fmla="*/ 2763706 w 4475956"/>
                <a:gd name="connsiteY299" fmla="*/ 957561 h 1039515"/>
                <a:gd name="connsiteX300" fmla="*/ 2763706 w 4475956"/>
                <a:gd name="connsiteY300" fmla="*/ 965697 h 1039515"/>
                <a:gd name="connsiteX301" fmla="*/ 2765424 w 4475956"/>
                <a:gd name="connsiteY301" fmla="*/ 965697 h 1039515"/>
                <a:gd name="connsiteX302" fmla="*/ 2777450 w 4475956"/>
                <a:gd name="connsiteY302" fmla="*/ 965697 h 1039515"/>
                <a:gd name="connsiteX303" fmla="*/ 2778594 w 4475956"/>
                <a:gd name="connsiteY303" fmla="*/ 970346 h 1039515"/>
                <a:gd name="connsiteX304" fmla="*/ 2786612 w 4475956"/>
                <a:gd name="connsiteY304" fmla="*/ 970346 h 1039515"/>
                <a:gd name="connsiteX305" fmla="*/ 2811807 w 4475956"/>
                <a:gd name="connsiteY305" fmla="*/ 1002891 h 1039515"/>
                <a:gd name="connsiteX306" fmla="*/ 2811807 w 4475956"/>
                <a:gd name="connsiteY306" fmla="*/ 1037761 h 1039515"/>
                <a:gd name="connsiteX307" fmla="*/ 2812951 w 4475956"/>
                <a:gd name="connsiteY307" fmla="*/ 1037761 h 1039515"/>
                <a:gd name="connsiteX308" fmla="*/ 2820970 w 4475956"/>
                <a:gd name="connsiteY308" fmla="*/ 1037761 h 1039515"/>
                <a:gd name="connsiteX309" fmla="*/ 2820970 w 4475956"/>
                <a:gd name="connsiteY309" fmla="*/ 1035727 h 1039515"/>
                <a:gd name="connsiteX310" fmla="*/ 2820970 w 4475956"/>
                <a:gd name="connsiteY310" fmla="*/ 1021489 h 1039515"/>
                <a:gd name="connsiteX311" fmla="*/ 2821829 w 4475956"/>
                <a:gd name="connsiteY311" fmla="*/ 1021489 h 1039515"/>
                <a:gd name="connsiteX312" fmla="*/ 2827841 w 4475956"/>
                <a:gd name="connsiteY312" fmla="*/ 1021489 h 1039515"/>
                <a:gd name="connsiteX313" fmla="*/ 2827841 w 4475956"/>
                <a:gd name="connsiteY313" fmla="*/ 1022651 h 1039515"/>
                <a:gd name="connsiteX314" fmla="*/ 2827841 w 4475956"/>
                <a:gd name="connsiteY314" fmla="*/ 1030787 h 1039515"/>
                <a:gd name="connsiteX315" fmla="*/ 2837003 w 4475956"/>
                <a:gd name="connsiteY315" fmla="*/ 981970 h 1039515"/>
                <a:gd name="connsiteX316" fmla="*/ 2875943 w 4475956"/>
                <a:gd name="connsiteY316" fmla="*/ 981970 h 1039515"/>
                <a:gd name="connsiteX317" fmla="*/ 2875943 w 4475956"/>
                <a:gd name="connsiteY317" fmla="*/ 907581 h 1039515"/>
                <a:gd name="connsiteX318" fmla="*/ 2912591 w 4475956"/>
                <a:gd name="connsiteY318" fmla="*/ 907581 h 1039515"/>
                <a:gd name="connsiteX319" fmla="*/ 2912591 w 4475956"/>
                <a:gd name="connsiteY319" fmla="*/ 906709 h 1039515"/>
                <a:gd name="connsiteX320" fmla="*/ 2912591 w 4475956"/>
                <a:gd name="connsiteY320" fmla="*/ 900607 h 1039515"/>
                <a:gd name="connsiteX321" fmla="*/ 2935497 w 4475956"/>
                <a:gd name="connsiteY321" fmla="*/ 900607 h 1039515"/>
                <a:gd name="connsiteX322" fmla="*/ 2935497 w 4475956"/>
                <a:gd name="connsiteY322" fmla="*/ 861088 h 1039515"/>
                <a:gd name="connsiteX323" fmla="*/ 2930915 w 4475956"/>
                <a:gd name="connsiteY323" fmla="*/ 859344 h 1039515"/>
                <a:gd name="connsiteX324" fmla="*/ 2930915 w 4475956"/>
                <a:gd name="connsiteY324" fmla="*/ 847140 h 1039515"/>
                <a:gd name="connsiteX325" fmla="*/ 2935497 w 4475956"/>
                <a:gd name="connsiteY325" fmla="*/ 849465 h 1039515"/>
                <a:gd name="connsiteX326" fmla="*/ 2940079 w 4475956"/>
                <a:gd name="connsiteY326" fmla="*/ 826218 h 1039515"/>
                <a:gd name="connsiteX327" fmla="*/ 2944659 w 4475956"/>
                <a:gd name="connsiteY327" fmla="*/ 849465 h 1039515"/>
                <a:gd name="connsiteX328" fmla="*/ 2947237 w 4475956"/>
                <a:gd name="connsiteY328" fmla="*/ 846268 h 1039515"/>
                <a:gd name="connsiteX329" fmla="*/ 2949241 w 4475956"/>
                <a:gd name="connsiteY329" fmla="*/ 840166 h 1039515"/>
                <a:gd name="connsiteX330" fmla="*/ 2949813 w 4475956"/>
                <a:gd name="connsiteY330" fmla="*/ 839004 h 1039515"/>
                <a:gd name="connsiteX331" fmla="*/ 2953821 w 4475956"/>
                <a:gd name="connsiteY331" fmla="*/ 830867 h 1039515"/>
                <a:gd name="connsiteX332" fmla="*/ 2954395 w 4475956"/>
                <a:gd name="connsiteY332" fmla="*/ 829705 h 1039515"/>
                <a:gd name="connsiteX333" fmla="*/ 2958403 w 4475956"/>
                <a:gd name="connsiteY333" fmla="*/ 821569 h 1039515"/>
                <a:gd name="connsiteX334" fmla="*/ 2959834 w 4475956"/>
                <a:gd name="connsiteY334" fmla="*/ 820697 h 1039515"/>
                <a:gd name="connsiteX335" fmla="*/ 2969855 w 4475956"/>
                <a:gd name="connsiteY335" fmla="*/ 814595 h 1039515"/>
                <a:gd name="connsiteX336" fmla="*/ 2971573 w 4475956"/>
                <a:gd name="connsiteY336" fmla="*/ 813433 h 1039515"/>
                <a:gd name="connsiteX337" fmla="*/ 2983599 w 4475956"/>
                <a:gd name="connsiteY337" fmla="*/ 805296 h 1039515"/>
                <a:gd name="connsiteX338" fmla="*/ 2984458 w 4475956"/>
                <a:gd name="connsiteY338" fmla="*/ 804134 h 1039515"/>
                <a:gd name="connsiteX339" fmla="*/ 2990471 w 4475956"/>
                <a:gd name="connsiteY339" fmla="*/ 795998 h 1039515"/>
                <a:gd name="connsiteX340" fmla="*/ 2991043 w 4475956"/>
                <a:gd name="connsiteY340" fmla="*/ 793964 h 1039515"/>
                <a:gd name="connsiteX341" fmla="*/ 2995052 w 4475956"/>
                <a:gd name="connsiteY341" fmla="*/ 779725 h 1039515"/>
                <a:gd name="connsiteX342" fmla="*/ 2995625 w 4475956"/>
                <a:gd name="connsiteY342" fmla="*/ 781759 h 1039515"/>
                <a:gd name="connsiteX343" fmla="*/ 2999633 w 4475956"/>
                <a:gd name="connsiteY343" fmla="*/ 795998 h 1039515"/>
                <a:gd name="connsiteX344" fmla="*/ 3000205 w 4475956"/>
                <a:gd name="connsiteY344" fmla="*/ 796869 h 1039515"/>
                <a:gd name="connsiteX345" fmla="*/ 3004214 w 4475956"/>
                <a:gd name="connsiteY345" fmla="*/ 802972 h 1039515"/>
                <a:gd name="connsiteX346" fmla="*/ 3005646 w 4475956"/>
                <a:gd name="connsiteY346" fmla="*/ 804134 h 1039515"/>
                <a:gd name="connsiteX347" fmla="*/ 3015667 w 4475956"/>
                <a:gd name="connsiteY347" fmla="*/ 812270 h 1039515"/>
                <a:gd name="connsiteX348" fmla="*/ 3016813 w 4475956"/>
                <a:gd name="connsiteY348" fmla="*/ 813433 h 1039515"/>
                <a:gd name="connsiteX349" fmla="*/ 3024828 w 4475956"/>
                <a:gd name="connsiteY349" fmla="*/ 821569 h 1039515"/>
                <a:gd name="connsiteX350" fmla="*/ 3025975 w 4475956"/>
                <a:gd name="connsiteY350" fmla="*/ 822731 h 1039515"/>
                <a:gd name="connsiteX351" fmla="*/ 3033991 w 4475956"/>
                <a:gd name="connsiteY351" fmla="*/ 830867 h 1039515"/>
                <a:gd name="connsiteX352" fmla="*/ 3034278 w 4475956"/>
                <a:gd name="connsiteY352" fmla="*/ 832030 h 1039515"/>
                <a:gd name="connsiteX353" fmla="*/ 3036281 w 4475956"/>
                <a:gd name="connsiteY353" fmla="*/ 840166 h 1039515"/>
                <a:gd name="connsiteX354" fmla="*/ 3036567 w 4475956"/>
                <a:gd name="connsiteY354" fmla="*/ 841328 h 1039515"/>
                <a:gd name="connsiteX355" fmla="*/ 3038572 w 4475956"/>
                <a:gd name="connsiteY355" fmla="*/ 849465 h 1039515"/>
                <a:gd name="connsiteX356" fmla="*/ 3045443 w 4475956"/>
                <a:gd name="connsiteY356" fmla="*/ 826218 h 1039515"/>
                <a:gd name="connsiteX357" fmla="*/ 3050025 w 4475956"/>
                <a:gd name="connsiteY357" fmla="*/ 849465 h 1039515"/>
                <a:gd name="connsiteX358" fmla="*/ 3054605 w 4475956"/>
                <a:gd name="connsiteY358" fmla="*/ 851208 h 1039515"/>
                <a:gd name="connsiteX359" fmla="*/ 3054605 w 4475956"/>
                <a:gd name="connsiteY359" fmla="*/ 863413 h 1039515"/>
                <a:gd name="connsiteX360" fmla="*/ 3050025 w 4475956"/>
                <a:gd name="connsiteY360" fmla="*/ 895958 h 1039515"/>
                <a:gd name="connsiteX361" fmla="*/ 3051171 w 4475956"/>
                <a:gd name="connsiteY361" fmla="*/ 895958 h 1039515"/>
                <a:gd name="connsiteX362" fmla="*/ 3059187 w 4475956"/>
                <a:gd name="connsiteY362" fmla="*/ 895958 h 1039515"/>
                <a:gd name="connsiteX363" fmla="*/ 3060047 w 4475956"/>
                <a:gd name="connsiteY363" fmla="*/ 900607 h 1039515"/>
                <a:gd name="connsiteX364" fmla="*/ 3066059 w 4475956"/>
                <a:gd name="connsiteY364" fmla="*/ 900607 h 1039515"/>
                <a:gd name="connsiteX365" fmla="*/ 3066059 w 4475956"/>
                <a:gd name="connsiteY365" fmla="*/ 899445 h 1039515"/>
                <a:gd name="connsiteX366" fmla="*/ 3066059 w 4475956"/>
                <a:gd name="connsiteY366" fmla="*/ 891308 h 1039515"/>
                <a:gd name="connsiteX367" fmla="*/ 3068349 w 4475956"/>
                <a:gd name="connsiteY367" fmla="*/ 891308 h 1039515"/>
                <a:gd name="connsiteX368" fmla="*/ 3084383 w 4475956"/>
                <a:gd name="connsiteY368" fmla="*/ 891308 h 1039515"/>
                <a:gd name="connsiteX369" fmla="*/ 3084383 w 4475956"/>
                <a:gd name="connsiteY369" fmla="*/ 889274 h 1039515"/>
                <a:gd name="connsiteX370" fmla="*/ 3084383 w 4475956"/>
                <a:gd name="connsiteY370" fmla="*/ 875036 h 1039515"/>
                <a:gd name="connsiteX371" fmla="*/ 3123323 w 4475956"/>
                <a:gd name="connsiteY371" fmla="*/ 875036 h 1039515"/>
                <a:gd name="connsiteX372" fmla="*/ 3123323 w 4475956"/>
                <a:gd name="connsiteY372" fmla="*/ 876489 h 1039515"/>
                <a:gd name="connsiteX373" fmla="*/ 3123323 w 4475956"/>
                <a:gd name="connsiteY373" fmla="*/ 886659 h 1039515"/>
                <a:gd name="connsiteX374" fmla="*/ 3143937 w 4475956"/>
                <a:gd name="connsiteY374" fmla="*/ 886659 h 1039515"/>
                <a:gd name="connsiteX375" fmla="*/ 3143937 w 4475956"/>
                <a:gd name="connsiteY375" fmla="*/ 888984 h 1039515"/>
                <a:gd name="connsiteX376" fmla="*/ 3143937 w 4475956"/>
                <a:gd name="connsiteY376" fmla="*/ 905256 h 1039515"/>
                <a:gd name="connsiteX377" fmla="*/ 3139357 w 4475956"/>
                <a:gd name="connsiteY377" fmla="*/ 906128 h 1039515"/>
                <a:gd name="connsiteX378" fmla="*/ 3139357 w 4475956"/>
                <a:gd name="connsiteY378" fmla="*/ 912230 h 1039515"/>
                <a:gd name="connsiteX379" fmla="*/ 3143937 w 4475956"/>
                <a:gd name="connsiteY379" fmla="*/ 913974 h 1039515"/>
                <a:gd name="connsiteX380" fmla="*/ 3143937 w 4475956"/>
                <a:gd name="connsiteY380" fmla="*/ 926178 h 1039515"/>
                <a:gd name="connsiteX381" fmla="*/ 3139357 w 4475956"/>
                <a:gd name="connsiteY381" fmla="*/ 930827 h 1039515"/>
                <a:gd name="connsiteX382" fmla="*/ 3139357 w 4475956"/>
                <a:gd name="connsiteY382" fmla="*/ 986619 h 1039515"/>
                <a:gd name="connsiteX383" fmla="*/ 3141360 w 4475956"/>
                <a:gd name="connsiteY383" fmla="*/ 986619 h 1039515"/>
                <a:gd name="connsiteX384" fmla="*/ 3155391 w 4475956"/>
                <a:gd name="connsiteY384" fmla="*/ 986619 h 1039515"/>
                <a:gd name="connsiteX385" fmla="*/ 3157107 w 4475956"/>
                <a:gd name="connsiteY385" fmla="*/ 991268 h 1039515"/>
                <a:gd name="connsiteX386" fmla="*/ 3169135 w 4475956"/>
                <a:gd name="connsiteY386" fmla="*/ 991268 h 1039515"/>
                <a:gd name="connsiteX387" fmla="*/ 3169135 w 4475956"/>
                <a:gd name="connsiteY387" fmla="*/ 993302 h 1039515"/>
                <a:gd name="connsiteX388" fmla="*/ 3169135 w 4475956"/>
                <a:gd name="connsiteY388" fmla="*/ 1007541 h 1039515"/>
                <a:gd name="connsiteX389" fmla="*/ 3170853 w 4475956"/>
                <a:gd name="connsiteY389" fmla="*/ 1007541 h 1039515"/>
                <a:gd name="connsiteX390" fmla="*/ 3182877 w 4475956"/>
                <a:gd name="connsiteY390" fmla="*/ 1007541 h 1039515"/>
                <a:gd name="connsiteX391" fmla="*/ 3182877 w 4475956"/>
                <a:gd name="connsiteY391" fmla="*/ 1005507 h 1039515"/>
                <a:gd name="connsiteX392" fmla="*/ 3182877 w 4475956"/>
                <a:gd name="connsiteY392" fmla="*/ 991268 h 1039515"/>
                <a:gd name="connsiteX393" fmla="*/ 3184880 w 4475956"/>
                <a:gd name="connsiteY393" fmla="*/ 990106 h 1039515"/>
                <a:gd name="connsiteX394" fmla="*/ 3198911 w 4475956"/>
                <a:gd name="connsiteY394" fmla="*/ 981970 h 1039515"/>
                <a:gd name="connsiteX395" fmla="*/ 3198911 w 4475956"/>
                <a:gd name="connsiteY395" fmla="*/ 961048 h 1039515"/>
                <a:gd name="connsiteX396" fmla="*/ 3194330 w 4475956"/>
                <a:gd name="connsiteY396" fmla="*/ 937801 h 1039515"/>
                <a:gd name="connsiteX397" fmla="*/ 3195474 w 4475956"/>
                <a:gd name="connsiteY397" fmla="*/ 937801 h 1039515"/>
                <a:gd name="connsiteX398" fmla="*/ 3203492 w 4475956"/>
                <a:gd name="connsiteY398" fmla="*/ 937801 h 1039515"/>
                <a:gd name="connsiteX399" fmla="*/ 3224107 w 4475956"/>
                <a:gd name="connsiteY399" fmla="*/ 935477 h 1039515"/>
                <a:gd name="connsiteX400" fmla="*/ 3224107 w 4475956"/>
                <a:gd name="connsiteY400" fmla="*/ 934314 h 1039515"/>
                <a:gd name="connsiteX401" fmla="*/ 3224107 w 4475956"/>
                <a:gd name="connsiteY401" fmla="*/ 926178 h 1039515"/>
                <a:gd name="connsiteX402" fmla="*/ 3225825 w 4475956"/>
                <a:gd name="connsiteY402" fmla="*/ 926178 h 1039515"/>
                <a:gd name="connsiteX403" fmla="*/ 3237850 w 4475956"/>
                <a:gd name="connsiteY403" fmla="*/ 926178 h 1039515"/>
                <a:gd name="connsiteX404" fmla="*/ 3237850 w 4475956"/>
                <a:gd name="connsiteY404" fmla="*/ 809946 h 1039515"/>
                <a:gd name="connsiteX405" fmla="*/ 3238995 w 4475956"/>
                <a:gd name="connsiteY405" fmla="*/ 809946 h 1039515"/>
                <a:gd name="connsiteX406" fmla="*/ 3247012 w 4475956"/>
                <a:gd name="connsiteY406" fmla="*/ 809946 h 1039515"/>
                <a:gd name="connsiteX407" fmla="*/ 3247012 w 4475956"/>
                <a:gd name="connsiteY407" fmla="*/ 807621 h 1039515"/>
                <a:gd name="connsiteX408" fmla="*/ 3247012 w 4475956"/>
                <a:gd name="connsiteY408" fmla="*/ 791348 h 1039515"/>
                <a:gd name="connsiteX409" fmla="*/ 3249303 w 4475956"/>
                <a:gd name="connsiteY409" fmla="*/ 744855 h 1039515"/>
                <a:gd name="connsiteX410" fmla="*/ 3250449 w 4475956"/>
                <a:gd name="connsiteY410" fmla="*/ 744855 h 1039515"/>
                <a:gd name="connsiteX411" fmla="*/ 3258465 w 4475956"/>
                <a:gd name="connsiteY411" fmla="*/ 744855 h 1039515"/>
                <a:gd name="connsiteX412" fmla="*/ 3258465 w 4475956"/>
                <a:gd name="connsiteY412" fmla="*/ 746018 h 1039515"/>
                <a:gd name="connsiteX413" fmla="*/ 3258465 w 4475956"/>
                <a:gd name="connsiteY413" fmla="*/ 754154 h 1039515"/>
                <a:gd name="connsiteX414" fmla="*/ 3263045 w 4475956"/>
                <a:gd name="connsiteY414" fmla="*/ 751829 h 1039515"/>
                <a:gd name="connsiteX415" fmla="*/ 3263045 w 4475956"/>
                <a:gd name="connsiteY415" fmla="*/ 735557 h 1039515"/>
                <a:gd name="connsiteX416" fmla="*/ 3264477 w 4475956"/>
                <a:gd name="connsiteY416" fmla="*/ 734976 h 1039515"/>
                <a:gd name="connsiteX417" fmla="*/ 3274499 w 4475956"/>
                <a:gd name="connsiteY417" fmla="*/ 730908 h 1039515"/>
                <a:gd name="connsiteX418" fmla="*/ 3275644 w 4475956"/>
                <a:gd name="connsiteY418" fmla="*/ 731489 h 1039515"/>
                <a:gd name="connsiteX419" fmla="*/ 3283661 w 4475956"/>
                <a:gd name="connsiteY419" fmla="*/ 735557 h 1039515"/>
                <a:gd name="connsiteX420" fmla="*/ 3285379 w 4475956"/>
                <a:gd name="connsiteY420" fmla="*/ 735557 h 1039515"/>
                <a:gd name="connsiteX421" fmla="*/ 3297405 w 4475956"/>
                <a:gd name="connsiteY421" fmla="*/ 735557 h 1039515"/>
                <a:gd name="connsiteX422" fmla="*/ 3297405 w 4475956"/>
                <a:gd name="connsiteY422" fmla="*/ 705336 h 1039515"/>
                <a:gd name="connsiteX423" fmla="*/ 3298550 w 4475956"/>
                <a:gd name="connsiteY423" fmla="*/ 705336 h 1039515"/>
                <a:gd name="connsiteX424" fmla="*/ 3306565 w 4475956"/>
                <a:gd name="connsiteY424" fmla="*/ 705336 h 1039515"/>
                <a:gd name="connsiteX425" fmla="*/ 3307997 w 4475956"/>
                <a:gd name="connsiteY425" fmla="*/ 709986 h 1039515"/>
                <a:gd name="connsiteX426" fmla="*/ 3318019 w 4475956"/>
                <a:gd name="connsiteY426" fmla="*/ 709986 h 1039515"/>
                <a:gd name="connsiteX427" fmla="*/ 3319165 w 4475956"/>
                <a:gd name="connsiteY427" fmla="*/ 705336 h 1039515"/>
                <a:gd name="connsiteX428" fmla="*/ 3327182 w 4475956"/>
                <a:gd name="connsiteY428" fmla="*/ 705336 h 1039515"/>
                <a:gd name="connsiteX429" fmla="*/ 3327182 w 4475956"/>
                <a:gd name="connsiteY429" fmla="*/ 740206 h 1039515"/>
                <a:gd name="connsiteX430" fmla="*/ 3328613 w 4475956"/>
                <a:gd name="connsiteY430" fmla="*/ 741368 h 1039515"/>
                <a:gd name="connsiteX431" fmla="*/ 3338635 w 4475956"/>
                <a:gd name="connsiteY431" fmla="*/ 749505 h 1039515"/>
                <a:gd name="connsiteX432" fmla="*/ 3361539 w 4475956"/>
                <a:gd name="connsiteY432" fmla="*/ 756479 h 1039515"/>
                <a:gd name="connsiteX433" fmla="*/ 3361539 w 4475956"/>
                <a:gd name="connsiteY433" fmla="*/ 755026 h 1039515"/>
                <a:gd name="connsiteX434" fmla="*/ 3361539 w 4475956"/>
                <a:gd name="connsiteY434" fmla="*/ 744855 h 1039515"/>
                <a:gd name="connsiteX435" fmla="*/ 3391317 w 4475956"/>
                <a:gd name="connsiteY435" fmla="*/ 735557 h 1039515"/>
                <a:gd name="connsiteX436" fmla="*/ 3391317 w 4475956"/>
                <a:gd name="connsiteY436" fmla="*/ 734395 h 1039515"/>
                <a:gd name="connsiteX437" fmla="*/ 3391317 w 4475956"/>
                <a:gd name="connsiteY437" fmla="*/ 726258 h 1039515"/>
                <a:gd name="connsiteX438" fmla="*/ 3392176 w 4475956"/>
                <a:gd name="connsiteY438" fmla="*/ 726258 h 1039515"/>
                <a:gd name="connsiteX439" fmla="*/ 3398189 w 4475956"/>
                <a:gd name="connsiteY439" fmla="*/ 726258 h 1039515"/>
                <a:gd name="connsiteX440" fmla="*/ 3398189 w 4475956"/>
                <a:gd name="connsiteY440" fmla="*/ 725387 h 1039515"/>
                <a:gd name="connsiteX441" fmla="*/ 3398189 w 4475956"/>
                <a:gd name="connsiteY441" fmla="*/ 719284 h 1039515"/>
                <a:gd name="connsiteX442" fmla="*/ 3400479 w 4475956"/>
                <a:gd name="connsiteY442" fmla="*/ 719284 h 1039515"/>
                <a:gd name="connsiteX443" fmla="*/ 3416513 w 4475956"/>
                <a:gd name="connsiteY443" fmla="*/ 719284 h 1039515"/>
                <a:gd name="connsiteX444" fmla="*/ 3416513 w 4475956"/>
                <a:gd name="connsiteY444" fmla="*/ 720156 h 1039515"/>
                <a:gd name="connsiteX445" fmla="*/ 3416513 w 4475956"/>
                <a:gd name="connsiteY445" fmla="*/ 726258 h 1039515"/>
                <a:gd name="connsiteX446" fmla="*/ 3418231 w 4475956"/>
                <a:gd name="connsiteY446" fmla="*/ 726258 h 1039515"/>
                <a:gd name="connsiteX447" fmla="*/ 3430257 w 4475956"/>
                <a:gd name="connsiteY447" fmla="*/ 726258 h 1039515"/>
                <a:gd name="connsiteX448" fmla="*/ 3430257 w 4475956"/>
                <a:gd name="connsiteY448" fmla="*/ 728002 h 1039515"/>
                <a:gd name="connsiteX449" fmla="*/ 3430257 w 4475956"/>
                <a:gd name="connsiteY449" fmla="*/ 740206 h 1039515"/>
                <a:gd name="connsiteX450" fmla="*/ 3455452 w 4475956"/>
                <a:gd name="connsiteY450" fmla="*/ 740206 h 1039515"/>
                <a:gd name="connsiteX451" fmla="*/ 3455452 w 4475956"/>
                <a:gd name="connsiteY451" fmla="*/ 739044 h 1039515"/>
                <a:gd name="connsiteX452" fmla="*/ 3455452 w 4475956"/>
                <a:gd name="connsiteY452" fmla="*/ 730908 h 1039515"/>
                <a:gd name="connsiteX453" fmla="*/ 3456884 w 4475956"/>
                <a:gd name="connsiteY453" fmla="*/ 730908 h 1039515"/>
                <a:gd name="connsiteX454" fmla="*/ 3466905 w 4475956"/>
                <a:gd name="connsiteY454" fmla="*/ 730908 h 1039515"/>
                <a:gd name="connsiteX455" fmla="*/ 3466905 w 4475956"/>
                <a:gd name="connsiteY455" fmla="*/ 729745 h 1039515"/>
                <a:gd name="connsiteX456" fmla="*/ 3466905 w 4475956"/>
                <a:gd name="connsiteY456" fmla="*/ 721609 h 1039515"/>
                <a:gd name="connsiteX457" fmla="*/ 3468623 w 4475956"/>
                <a:gd name="connsiteY457" fmla="*/ 721609 h 1039515"/>
                <a:gd name="connsiteX458" fmla="*/ 3480647 w 4475956"/>
                <a:gd name="connsiteY458" fmla="*/ 721609 h 1039515"/>
                <a:gd name="connsiteX459" fmla="*/ 3480647 w 4475956"/>
                <a:gd name="connsiteY459" fmla="*/ 722771 h 1039515"/>
                <a:gd name="connsiteX460" fmla="*/ 3480647 w 4475956"/>
                <a:gd name="connsiteY460" fmla="*/ 730908 h 1039515"/>
                <a:gd name="connsiteX461" fmla="*/ 3485229 w 4475956"/>
                <a:gd name="connsiteY461" fmla="*/ 675116 h 1039515"/>
                <a:gd name="connsiteX462" fmla="*/ 3588304 w 4475956"/>
                <a:gd name="connsiteY462" fmla="*/ 675116 h 1039515"/>
                <a:gd name="connsiteX463" fmla="*/ 3588304 w 4475956"/>
                <a:gd name="connsiteY463" fmla="*/ 749505 h 1039515"/>
                <a:gd name="connsiteX464" fmla="*/ 3590595 w 4475956"/>
                <a:gd name="connsiteY464" fmla="*/ 749505 h 1039515"/>
                <a:gd name="connsiteX465" fmla="*/ 3606629 w 4475956"/>
                <a:gd name="connsiteY465" fmla="*/ 749505 h 1039515"/>
                <a:gd name="connsiteX466" fmla="*/ 3606629 w 4475956"/>
                <a:gd name="connsiteY466" fmla="*/ 665817 h 1039515"/>
                <a:gd name="connsiteX467" fmla="*/ 3629535 w 4475956"/>
                <a:gd name="connsiteY467" fmla="*/ 654194 h 1039515"/>
                <a:gd name="connsiteX468" fmla="*/ 3659311 w 4475956"/>
                <a:gd name="connsiteY468" fmla="*/ 654194 h 1039515"/>
                <a:gd name="connsiteX469" fmla="*/ 3661316 w 4475956"/>
                <a:gd name="connsiteY469" fmla="*/ 652451 h 1039515"/>
                <a:gd name="connsiteX470" fmla="*/ 3675345 w 4475956"/>
                <a:gd name="connsiteY470" fmla="*/ 640246 h 1039515"/>
                <a:gd name="connsiteX471" fmla="*/ 3714285 w 4475956"/>
                <a:gd name="connsiteY471" fmla="*/ 640246 h 1039515"/>
                <a:gd name="connsiteX472" fmla="*/ 3714285 w 4475956"/>
                <a:gd name="connsiteY472" fmla="*/ 641990 h 1039515"/>
                <a:gd name="connsiteX473" fmla="*/ 3714285 w 4475956"/>
                <a:gd name="connsiteY473" fmla="*/ 654194 h 1039515"/>
                <a:gd name="connsiteX474" fmla="*/ 3753224 w 4475956"/>
                <a:gd name="connsiteY474" fmla="*/ 654194 h 1039515"/>
                <a:gd name="connsiteX475" fmla="*/ 3753224 w 4475956"/>
                <a:gd name="connsiteY475" fmla="*/ 744855 h 1039515"/>
                <a:gd name="connsiteX476" fmla="*/ 3754656 w 4475956"/>
                <a:gd name="connsiteY476" fmla="*/ 744855 h 1039515"/>
                <a:gd name="connsiteX477" fmla="*/ 3764677 w 4475956"/>
                <a:gd name="connsiteY477" fmla="*/ 744855 h 1039515"/>
                <a:gd name="connsiteX478" fmla="*/ 3764677 w 4475956"/>
                <a:gd name="connsiteY478" fmla="*/ 877360 h 1039515"/>
                <a:gd name="connsiteX479" fmla="*/ 3766967 w 4475956"/>
                <a:gd name="connsiteY479" fmla="*/ 877360 h 1039515"/>
                <a:gd name="connsiteX480" fmla="*/ 3783001 w 4475956"/>
                <a:gd name="connsiteY480" fmla="*/ 877360 h 1039515"/>
                <a:gd name="connsiteX481" fmla="*/ 3783001 w 4475956"/>
                <a:gd name="connsiteY481" fmla="*/ 791348 h 1039515"/>
                <a:gd name="connsiteX482" fmla="*/ 3783861 w 4475956"/>
                <a:gd name="connsiteY482" fmla="*/ 790767 h 1039515"/>
                <a:gd name="connsiteX483" fmla="*/ 3789873 w 4475956"/>
                <a:gd name="connsiteY483" fmla="*/ 786699 h 1039515"/>
                <a:gd name="connsiteX484" fmla="*/ 3794455 w 4475956"/>
                <a:gd name="connsiteY484" fmla="*/ 787861 h 1039515"/>
                <a:gd name="connsiteX485" fmla="*/ 3794455 w 4475956"/>
                <a:gd name="connsiteY485" fmla="*/ 795998 h 1039515"/>
                <a:gd name="connsiteX486" fmla="*/ 3796744 w 4475956"/>
                <a:gd name="connsiteY486" fmla="*/ 794835 h 1039515"/>
                <a:gd name="connsiteX487" fmla="*/ 3812779 w 4475956"/>
                <a:gd name="connsiteY487" fmla="*/ 786699 h 1039515"/>
                <a:gd name="connsiteX488" fmla="*/ 3814783 w 4475956"/>
                <a:gd name="connsiteY488" fmla="*/ 786699 h 1039515"/>
                <a:gd name="connsiteX489" fmla="*/ 3828812 w 4475956"/>
                <a:gd name="connsiteY489" fmla="*/ 786699 h 1039515"/>
                <a:gd name="connsiteX490" fmla="*/ 3828812 w 4475956"/>
                <a:gd name="connsiteY490" fmla="*/ 944775 h 1039515"/>
                <a:gd name="connsiteX491" fmla="*/ 3860881 w 4475956"/>
                <a:gd name="connsiteY491" fmla="*/ 949425 h 1039515"/>
                <a:gd name="connsiteX492" fmla="*/ 3860881 w 4475956"/>
                <a:gd name="connsiteY492" fmla="*/ 942451 h 1039515"/>
                <a:gd name="connsiteX493" fmla="*/ 3895238 w 4475956"/>
                <a:gd name="connsiteY493" fmla="*/ 942451 h 1039515"/>
                <a:gd name="connsiteX494" fmla="*/ 3895238 w 4475956"/>
                <a:gd name="connsiteY494" fmla="*/ 912230 h 1039515"/>
                <a:gd name="connsiteX495" fmla="*/ 3904401 w 4475956"/>
                <a:gd name="connsiteY495" fmla="*/ 912230 h 1039515"/>
                <a:gd name="connsiteX496" fmla="*/ 3904401 w 4475956"/>
                <a:gd name="connsiteY496" fmla="*/ 872711 h 1039515"/>
                <a:gd name="connsiteX497" fmla="*/ 3911273 w 4475956"/>
                <a:gd name="connsiteY497" fmla="*/ 872711 h 1039515"/>
                <a:gd name="connsiteX498" fmla="*/ 3911273 w 4475956"/>
                <a:gd name="connsiteY498" fmla="*/ 833192 h 1039515"/>
                <a:gd name="connsiteX499" fmla="*/ 3927307 w 4475956"/>
                <a:gd name="connsiteY499" fmla="*/ 833192 h 1039515"/>
                <a:gd name="connsiteX500" fmla="*/ 3977697 w 4475956"/>
                <a:gd name="connsiteY500" fmla="*/ 812270 h 1039515"/>
                <a:gd name="connsiteX501" fmla="*/ 3979989 w 4475956"/>
                <a:gd name="connsiteY501" fmla="*/ 791348 h 1039515"/>
                <a:gd name="connsiteX502" fmla="*/ 3984570 w 4475956"/>
                <a:gd name="connsiteY502" fmla="*/ 812270 h 1039515"/>
                <a:gd name="connsiteX503" fmla="*/ 4037253 w 4475956"/>
                <a:gd name="connsiteY503" fmla="*/ 840166 h 1039515"/>
                <a:gd name="connsiteX504" fmla="*/ 4037253 w 4475956"/>
                <a:gd name="connsiteY504" fmla="*/ 835517 h 1039515"/>
                <a:gd name="connsiteX505" fmla="*/ 4050996 w 4475956"/>
                <a:gd name="connsiteY505" fmla="*/ 835517 h 1039515"/>
                <a:gd name="connsiteX506" fmla="*/ 4050996 w 4475956"/>
                <a:gd name="connsiteY506" fmla="*/ 872711 h 1039515"/>
                <a:gd name="connsiteX507" fmla="*/ 4057867 w 4475956"/>
                <a:gd name="connsiteY507" fmla="*/ 872711 h 1039515"/>
                <a:gd name="connsiteX508" fmla="*/ 4057867 w 4475956"/>
                <a:gd name="connsiteY508" fmla="*/ 916879 h 1039515"/>
                <a:gd name="connsiteX509" fmla="*/ 4064740 w 4475956"/>
                <a:gd name="connsiteY509" fmla="*/ 916879 h 1039515"/>
                <a:gd name="connsiteX510" fmla="*/ 4064740 w 4475956"/>
                <a:gd name="connsiteY510" fmla="*/ 937801 h 1039515"/>
                <a:gd name="connsiteX511" fmla="*/ 4078483 w 4475956"/>
                <a:gd name="connsiteY511" fmla="*/ 937801 h 1039515"/>
                <a:gd name="connsiteX512" fmla="*/ 4078483 w 4475956"/>
                <a:gd name="connsiteY512" fmla="*/ 970346 h 1039515"/>
                <a:gd name="connsiteX513" fmla="*/ 4165523 w 4475956"/>
                <a:gd name="connsiteY513" fmla="*/ 963372 h 1039515"/>
                <a:gd name="connsiteX514" fmla="*/ 4165523 w 4475956"/>
                <a:gd name="connsiteY514" fmla="*/ 930827 h 1039515"/>
                <a:gd name="connsiteX515" fmla="*/ 4211335 w 4475956"/>
                <a:gd name="connsiteY515" fmla="*/ 930827 h 1039515"/>
                <a:gd name="connsiteX516" fmla="*/ 4211335 w 4475956"/>
                <a:gd name="connsiteY516" fmla="*/ 912230 h 1039515"/>
                <a:gd name="connsiteX517" fmla="*/ 4307538 w 4475956"/>
                <a:gd name="connsiteY517" fmla="*/ 912230 h 1039515"/>
                <a:gd name="connsiteX518" fmla="*/ 4307538 w 4475956"/>
                <a:gd name="connsiteY518" fmla="*/ 923853 h 1039515"/>
                <a:gd name="connsiteX519" fmla="*/ 4369382 w 4475956"/>
                <a:gd name="connsiteY519" fmla="*/ 923853 h 1039515"/>
                <a:gd name="connsiteX520" fmla="*/ 4369382 w 4475956"/>
                <a:gd name="connsiteY520" fmla="*/ 930827 h 1039515"/>
                <a:gd name="connsiteX521" fmla="*/ 4387707 w 4475956"/>
                <a:gd name="connsiteY521" fmla="*/ 930827 h 1039515"/>
                <a:gd name="connsiteX522" fmla="*/ 4387707 w 4475956"/>
                <a:gd name="connsiteY522" fmla="*/ 937801 h 1039515"/>
                <a:gd name="connsiteX523" fmla="*/ 4403740 w 4475956"/>
                <a:gd name="connsiteY523" fmla="*/ 937801 h 1039515"/>
                <a:gd name="connsiteX524" fmla="*/ 4403740 w 4475956"/>
                <a:gd name="connsiteY524" fmla="*/ 917794 h 1039515"/>
                <a:gd name="connsiteX525" fmla="*/ 4475956 w 4475956"/>
                <a:gd name="connsiteY525" fmla="*/ 1039515 h 1039515"/>
                <a:gd name="connsiteX526" fmla="*/ 0 w 4475956"/>
                <a:gd name="connsiteY526" fmla="*/ 1039515 h 1039515"/>
                <a:gd name="connsiteX527" fmla="*/ 0 w 4475956"/>
                <a:gd name="connsiteY527" fmla="*/ 685283 h 1039515"/>
                <a:gd name="connsiteX528" fmla="*/ 9900 w 4475956"/>
                <a:gd name="connsiteY528" fmla="*/ 685283 h 1039515"/>
                <a:gd name="connsiteX529" fmla="*/ 9900 w 4475956"/>
                <a:gd name="connsiteY529" fmla="*/ 661504 h 1039515"/>
                <a:gd name="connsiteX530" fmla="*/ 10941 w 4475956"/>
                <a:gd name="connsiteY530" fmla="*/ 661504 h 1039515"/>
                <a:gd name="connsiteX531" fmla="*/ 18230 w 4475956"/>
                <a:gd name="connsiteY531" fmla="*/ 661504 h 1039515"/>
                <a:gd name="connsiteX532" fmla="*/ 18230 w 4475956"/>
                <a:gd name="connsiteY532" fmla="*/ 629077 h 1039515"/>
                <a:gd name="connsiteX533" fmla="*/ 19272 w 4475956"/>
                <a:gd name="connsiteY533" fmla="*/ 629077 h 1039515"/>
                <a:gd name="connsiteX534" fmla="*/ 26562 w 4475956"/>
                <a:gd name="connsiteY534" fmla="*/ 629077 h 1039515"/>
                <a:gd name="connsiteX535" fmla="*/ 26562 w 4475956"/>
                <a:gd name="connsiteY535" fmla="*/ 627186 h 1039515"/>
                <a:gd name="connsiteX536" fmla="*/ 26562 w 4475956"/>
                <a:gd name="connsiteY536" fmla="*/ 613945 h 1039515"/>
                <a:gd name="connsiteX537" fmla="*/ 25259 w 4475956"/>
                <a:gd name="connsiteY537" fmla="*/ 612323 h 1039515"/>
                <a:gd name="connsiteX538" fmla="*/ 30726 w 4475956"/>
                <a:gd name="connsiteY538" fmla="*/ 600974 h 1039515"/>
                <a:gd name="connsiteX539" fmla="*/ 39057 w 4475956"/>
                <a:gd name="connsiteY539" fmla="*/ 629077 h 1039515"/>
                <a:gd name="connsiteX540" fmla="*/ 39838 w 4475956"/>
                <a:gd name="connsiteY540" fmla="*/ 629077 h 1039515"/>
                <a:gd name="connsiteX541" fmla="*/ 45305 w 4475956"/>
                <a:gd name="connsiteY541" fmla="*/ 629077 h 1039515"/>
                <a:gd name="connsiteX542" fmla="*/ 45305 w 4475956"/>
                <a:gd name="connsiteY542" fmla="*/ 523150 h 1039515"/>
                <a:gd name="connsiteX543" fmla="*/ 46867 w 4475956"/>
                <a:gd name="connsiteY543" fmla="*/ 523150 h 1039515"/>
                <a:gd name="connsiteX544" fmla="*/ 57801 w 4475956"/>
                <a:gd name="connsiteY544" fmla="*/ 523150 h 1039515"/>
                <a:gd name="connsiteX545" fmla="*/ 57801 w 4475956"/>
                <a:gd name="connsiteY545" fmla="*/ 475591 h 1039515"/>
                <a:gd name="connsiteX546" fmla="*/ 84875 w 4475956"/>
                <a:gd name="connsiteY546" fmla="*/ 475591 h 1039515"/>
                <a:gd name="connsiteX547" fmla="*/ 84875 w 4475956"/>
                <a:gd name="connsiteY547" fmla="*/ 453973 h 1039515"/>
                <a:gd name="connsiteX548" fmla="*/ 120280 w 4475956"/>
                <a:gd name="connsiteY548" fmla="*/ 453973 h 1039515"/>
                <a:gd name="connsiteX549" fmla="*/ 120280 w 4475956"/>
                <a:gd name="connsiteY549" fmla="*/ 456405 h 1039515"/>
                <a:gd name="connsiteX550" fmla="*/ 120280 w 4475956"/>
                <a:gd name="connsiteY550" fmla="*/ 473429 h 1039515"/>
                <a:gd name="connsiteX551" fmla="*/ 122623 w 4475956"/>
                <a:gd name="connsiteY551" fmla="*/ 473429 h 1039515"/>
                <a:gd name="connsiteX552" fmla="*/ 139024 w 4475956"/>
                <a:gd name="connsiteY552" fmla="*/ 473429 h 1039515"/>
                <a:gd name="connsiteX553" fmla="*/ 139024 w 4475956"/>
                <a:gd name="connsiteY553" fmla="*/ 520988 h 1039515"/>
                <a:gd name="connsiteX554" fmla="*/ 140065 w 4475956"/>
                <a:gd name="connsiteY554" fmla="*/ 520988 h 1039515"/>
                <a:gd name="connsiteX555" fmla="*/ 147355 w 4475956"/>
                <a:gd name="connsiteY555" fmla="*/ 520988 h 1039515"/>
                <a:gd name="connsiteX556" fmla="*/ 161933 w 4475956"/>
                <a:gd name="connsiteY556" fmla="*/ 525312 h 1039515"/>
                <a:gd name="connsiteX557" fmla="*/ 161933 w 4475956"/>
                <a:gd name="connsiteY557" fmla="*/ 564224 h 1039515"/>
                <a:gd name="connsiteX558" fmla="*/ 162975 w 4475956"/>
                <a:gd name="connsiteY558" fmla="*/ 564224 h 1039515"/>
                <a:gd name="connsiteX559" fmla="*/ 170263 w 4475956"/>
                <a:gd name="connsiteY559" fmla="*/ 564224 h 1039515"/>
                <a:gd name="connsiteX560" fmla="*/ 170263 w 4475956"/>
                <a:gd name="connsiteY560" fmla="*/ 565845 h 1039515"/>
                <a:gd name="connsiteX561" fmla="*/ 170263 w 4475956"/>
                <a:gd name="connsiteY561" fmla="*/ 577194 h 1039515"/>
                <a:gd name="connsiteX562" fmla="*/ 172346 w 4475956"/>
                <a:gd name="connsiteY562" fmla="*/ 577194 h 1039515"/>
                <a:gd name="connsiteX563" fmla="*/ 186925 w 4475956"/>
                <a:gd name="connsiteY563" fmla="*/ 577194 h 1039515"/>
                <a:gd name="connsiteX564" fmla="*/ 193172 w 4475956"/>
                <a:gd name="connsiteY564" fmla="*/ 583680 h 1039515"/>
                <a:gd name="connsiteX565" fmla="*/ 193172 w 4475956"/>
                <a:gd name="connsiteY565" fmla="*/ 605298 h 1039515"/>
                <a:gd name="connsiteX566" fmla="*/ 195515 w 4475956"/>
                <a:gd name="connsiteY566" fmla="*/ 605298 h 1039515"/>
                <a:gd name="connsiteX567" fmla="*/ 211916 w 4475956"/>
                <a:gd name="connsiteY567" fmla="*/ 605298 h 1039515"/>
                <a:gd name="connsiteX568" fmla="*/ 211916 w 4475956"/>
                <a:gd name="connsiteY568" fmla="*/ 606378 h 1039515"/>
                <a:gd name="connsiteX569" fmla="*/ 211916 w 4475956"/>
                <a:gd name="connsiteY569" fmla="*/ 613945 h 1039515"/>
                <a:gd name="connsiteX570" fmla="*/ 213218 w 4475956"/>
                <a:gd name="connsiteY570" fmla="*/ 613945 h 1039515"/>
                <a:gd name="connsiteX571" fmla="*/ 222330 w 4475956"/>
                <a:gd name="connsiteY571" fmla="*/ 613945 h 1039515"/>
                <a:gd name="connsiteX572" fmla="*/ 222330 w 4475956"/>
                <a:gd name="connsiteY572" fmla="*/ 616106 h 1039515"/>
                <a:gd name="connsiteX573" fmla="*/ 222330 w 4475956"/>
                <a:gd name="connsiteY573" fmla="*/ 631239 h 1039515"/>
                <a:gd name="connsiteX574" fmla="*/ 226495 w 4475956"/>
                <a:gd name="connsiteY574" fmla="*/ 629347 h 1039515"/>
                <a:gd name="connsiteX575" fmla="*/ 226495 w 4475956"/>
                <a:gd name="connsiteY575" fmla="*/ 616106 h 1039515"/>
                <a:gd name="connsiteX576" fmla="*/ 227536 w 4475956"/>
                <a:gd name="connsiteY576" fmla="*/ 616106 h 1039515"/>
                <a:gd name="connsiteX577" fmla="*/ 234826 w 4475956"/>
                <a:gd name="connsiteY577" fmla="*/ 616106 h 1039515"/>
                <a:gd name="connsiteX578" fmla="*/ 234826 w 4475956"/>
                <a:gd name="connsiteY578" fmla="*/ 617728 h 1039515"/>
                <a:gd name="connsiteX579" fmla="*/ 234826 w 4475956"/>
                <a:gd name="connsiteY579" fmla="*/ 629077 h 1039515"/>
                <a:gd name="connsiteX580" fmla="*/ 235607 w 4475956"/>
                <a:gd name="connsiteY580" fmla="*/ 629077 h 1039515"/>
                <a:gd name="connsiteX581" fmla="*/ 241073 w 4475956"/>
                <a:gd name="connsiteY581" fmla="*/ 629077 h 1039515"/>
                <a:gd name="connsiteX582" fmla="*/ 291056 w 4475956"/>
                <a:gd name="connsiteY582" fmla="*/ 624754 h 1039515"/>
                <a:gd name="connsiteX583" fmla="*/ 291056 w 4475956"/>
                <a:gd name="connsiteY583" fmla="*/ 626105 h 1039515"/>
                <a:gd name="connsiteX584" fmla="*/ 291056 w 4475956"/>
                <a:gd name="connsiteY584" fmla="*/ 635562 h 1039515"/>
                <a:gd name="connsiteX585" fmla="*/ 291837 w 4475956"/>
                <a:gd name="connsiteY585" fmla="*/ 635562 h 1039515"/>
                <a:gd name="connsiteX586" fmla="*/ 297306 w 4475956"/>
                <a:gd name="connsiteY586" fmla="*/ 635562 h 1039515"/>
                <a:gd name="connsiteX587" fmla="*/ 297306 w 4475956"/>
                <a:gd name="connsiteY587" fmla="*/ 637724 h 1039515"/>
                <a:gd name="connsiteX588" fmla="*/ 297306 w 4475956"/>
                <a:gd name="connsiteY588" fmla="*/ 652857 h 1039515"/>
                <a:gd name="connsiteX589" fmla="*/ 299387 w 4475956"/>
                <a:gd name="connsiteY589" fmla="*/ 651506 h 1039515"/>
                <a:gd name="connsiteX590" fmla="*/ 313966 w 4475956"/>
                <a:gd name="connsiteY590" fmla="*/ 642048 h 1039515"/>
                <a:gd name="connsiteX591" fmla="*/ 320214 w 4475956"/>
                <a:gd name="connsiteY591" fmla="*/ 600974 h 1039515"/>
                <a:gd name="connsiteX592" fmla="*/ 320995 w 4475956"/>
                <a:gd name="connsiteY592" fmla="*/ 600704 h 1039515"/>
                <a:gd name="connsiteX593" fmla="*/ 326461 w 4475956"/>
                <a:gd name="connsiteY593" fmla="*/ 598812 h 1039515"/>
                <a:gd name="connsiteX594" fmla="*/ 328545 w 4475956"/>
                <a:gd name="connsiteY594" fmla="*/ 529635 h 1039515"/>
                <a:gd name="connsiteX595" fmla="*/ 330627 w 4475956"/>
                <a:gd name="connsiteY595" fmla="*/ 598812 h 1039515"/>
                <a:gd name="connsiteX596" fmla="*/ 331408 w 4475956"/>
                <a:gd name="connsiteY596" fmla="*/ 599082 h 1039515"/>
                <a:gd name="connsiteX597" fmla="*/ 336875 w 4475956"/>
                <a:gd name="connsiteY597" fmla="*/ 600974 h 1039515"/>
                <a:gd name="connsiteX598" fmla="*/ 336875 w 4475956"/>
                <a:gd name="connsiteY598" fmla="*/ 514503 h 1039515"/>
                <a:gd name="connsiteX599" fmla="*/ 341041 w 4475956"/>
                <a:gd name="connsiteY599" fmla="*/ 482076 h 1039515"/>
                <a:gd name="connsiteX600" fmla="*/ 380610 w 4475956"/>
                <a:gd name="connsiteY600" fmla="*/ 482076 h 1039515"/>
                <a:gd name="connsiteX601" fmla="*/ 380610 w 4475956"/>
                <a:gd name="connsiteY601" fmla="*/ 514503 h 1039515"/>
                <a:gd name="connsiteX602" fmla="*/ 381391 w 4475956"/>
                <a:gd name="connsiteY602" fmla="*/ 514503 h 1039515"/>
                <a:gd name="connsiteX603" fmla="*/ 386858 w 4475956"/>
                <a:gd name="connsiteY603" fmla="*/ 514503 h 1039515"/>
                <a:gd name="connsiteX604" fmla="*/ 386858 w 4475956"/>
                <a:gd name="connsiteY604" fmla="*/ 432355 h 1039515"/>
                <a:gd name="connsiteX605" fmla="*/ 388681 w 4475956"/>
                <a:gd name="connsiteY605" fmla="*/ 432355 h 1039515"/>
                <a:gd name="connsiteX606" fmla="*/ 401437 w 4475956"/>
                <a:gd name="connsiteY606" fmla="*/ 432355 h 1039515"/>
                <a:gd name="connsiteX607" fmla="*/ 401437 w 4475956"/>
                <a:gd name="connsiteY607" fmla="*/ 430464 h 1039515"/>
                <a:gd name="connsiteX608" fmla="*/ 401437 w 4475956"/>
                <a:gd name="connsiteY608" fmla="*/ 417223 h 1039515"/>
                <a:gd name="connsiteX609" fmla="*/ 424347 w 4475956"/>
                <a:gd name="connsiteY609" fmla="*/ 417223 h 1039515"/>
                <a:gd name="connsiteX610" fmla="*/ 424347 w 4475956"/>
                <a:gd name="connsiteY610" fmla="*/ 416142 h 1039515"/>
                <a:gd name="connsiteX611" fmla="*/ 424347 w 4475956"/>
                <a:gd name="connsiteY611" fmla="*/ 408576 h 1039515"/>
                <a:gd name="connsiteX612" fmla="*/ 426168 w 4475956"/>
                <a:gd name="connsiteY612" fmla="*/ 408576 h 1039515"/>
                <a:gd name="connsiteX613" fmla="*/ 438925 w 4475956"/>
                <a:gd name="connsiteY613" fmla="*/ 408576 h 1039515"/>
                <a:gd name="connsiteX614" fmla="*/ 438925 w 4475956"/>
                <a:gd name="connsiteY614" fmla="*/ 409657 h 1039515"/>
                <a:gd name="connsiteX615" fmla="*/ 438925 w 4475956"/>
                <a:gd name="connsiteY615" fmla="*/ 417223 h 1039515"/>
                <a:gd name="connsiteX616" fmla="*/ 439706 w 4475956"/>
                <a:gd name="connsiteY616" fmla="*/ 417223 h 1039515"/>
                <a:gd name="connsiteX617" fmla="*/ 445173 w 4475956"/>
                <a:gd name="connsiteY617" fmla="*/ 417223 h 1039515"/>
                <a:gd name="connsiteX618" fmla="*/ 455586 w 4475956"/>
                <a:gd name="connsiteY618" fmla="*/ 412899 h 1039515"/>
                <a:gd name="connsiteX619" fmla="*/ 459750 w 4475956"/>
                <a:gd name="connsiteY619" fmla="*/ 416142 h 1039515"/>
                <a:gd name="connsiteX620" fmla="*/ 459750 w 4475956"/>
                <a:gd name="connsiteY620" fmla="*/ 408576 h 1039515"/>
                <a:gd name="connsiteX621" fmla="*/ 462093 w 4475956"/>
                <a:gd name="connsiteY621" fmla="*/ 408576 h 1039515"/>
                <a:gd name="connsiteX622" fmla="*/ 478495 w 4475956"/>
                <a:gd name="connsiteY622" fmla="*/ 408576 h 1039515"/>
                <a:gd name="connsiteX623" fmla="*/ 478495 w 4475956"/>
                <a:gd name="connsiteY623" fmla="*/ 409657 h 1039515"/>
                <a:gd name="connsiteX624" fmla="*/ 478495 w 4475956"/>
                <a:gd name="connsiteY624" fmla="*/ 417223 h 1039515"/>
                <a:gd name="connsiteX625" fmla="*/ 509735 w 4475956"/>
                <a:gd name="connsiteY625" fmla="*/ 417223 h 1039515"/>
                <a:gd name="connsiteX626" fmla="*/ 509735 w 4475956"/>
                <a:gd name="connsiteY626" fmla="*/ 418844 h 1039515"/>
                <a:gd name="connsiteX627" fmla="*/ 509735 w 4475956"/>
                <a:gd name="connsiteY627" fmla="*/ 430194 h 1039515"/>
                <a:gd name="connsiteX628" fmla="*/ 536809 w 4475956"/>
                <a:gd name="connsiteY628" fmla="*/ 430194 h 1039515"/>
                <a:gd name="connsiteX629" fmla="*/ 536809 w 4475956"/>
                <a:gd name="connsiteY629" fmla="*/ 460458 h 1039515"/>
                <a:gd name="connsiteX630" fmla="*/ 537589 w 4475956"/>
                <a:gd name="connsiteY630" fmla="*/ 460458 h 1039515"/>
                <a:gd name="connsiteX631" fmla="*/ 543057 w 4475956"/>
                <a:gd name="connsiteY631" fmla="*/ 460458 h 1039515"/>
                <a:gd name="connsiteX632" fmla="*/ 543057 w 4475956"/>
                <a:gd name="connsiteY632" fmla="*/ 461539 h 1039515"/>
                <a:gd name="connsiteX633" fmla="*/ 543057 w 4475956"/>
                <a:gd name="connsiteY633" fmla="*/ 469106 h 1039515"/>
                <a:gd name="connsiteX634" fmla="*/ 547222 w 4475956"/>
                <a:gd name="connsiteY634" fmla="*/ 499370 h 1039515"/>
                <a:gd name="connsiteX635" fmla="*/ 548003 w 4475956"/>
                <a:gd name="connsiteY635" fmla="*/ 499370 h 1039515"/>
                <a:gd name="connsiteX636" fmla="*/ 553470 w 4475956"/>
                <a:gd name="connsiteY636" fmla="*/ 499370 h 1039515"/>
                <a:gd name="connsiteX637" fmla="*/ 553470 w 4475956"/>
                <a:gd name="connsiteY637" fmla="*/ 500181 h 1039515"/>
                <a:gd name="connsiteX638" fmla="*/ 553470 w 4475956"/>
                <a:gd name="connsiteY638" fmla="*/ 505856 h 1039515"/>
                <a:gd name="connsiteX639" fmla="*/ 554511 w 4475956"/>
                <a:gd name="connsiteY639" fmla="*/ 505856 h 1039515"/>
                <a:gd name="connsiteX640" fmla="*/ 561800 w 4475956"/>
                <a:gd name="connsiteY640" fmla="*/ 505856 h 1039515"/>
                <a:gd name="connsiteX641" fmla="*/ 561800 w 4475956"/>
                <a:gd name="connsiteY641" fmla="*/ 536121 h 1039515"/>
                <a:gd name="connsiteX642" fmla="*/ 563883 w 4475956"/>
                <a:gd name="connsiteY642" fmla="*/ 536121 h 1039515"/>
                <a:gd name="connsiteX643" fmla="*/ 578462 w 4475956"/>
                <a:gd name="connsiteY643" fmla="*/ 536121 h 1039515"/>
                <a:gd name="connsiteX644" fmla="*/ 578462 w 4475956"/>
                <a:gd name="connsiteY644" fmla="*/ 559900 h 1039515"/>
                <a:gd name="connsiteX645" fmla="*/ 580545 w 4475956"/>
                <a:gd name="connsiteY645" fmla="*/ 561521 h 1039515"/>
                <a:gd name="connsiteX646" fmla="*/ 580545 w 4475956"/>
                <a:gd name="connsiteY646" fmla="*/ 572871 h 1039515"/>
                <a:gd name="connsiteX647" fmla="*/ 581326 w 4475956"/>
                <a:gd name="connsiteY647" fmla="*/ 572871 h 1039515"/>
                <a:gd name="connsiteX648" fmla="*/ 586793 w 4475956"/>
                <a:gd name="connsiteY648" fmla="*/ 572871 h 1039515"/>
                <a:gd name="connsiteX649" fmla="*/ 586793 w 4475956"/>
                <a:gd name="connsiteY649" fmla="*/ 596650 h 1039515"/>
                <a:gd name="connsiteX650" fmla="*/ 588094 w 4475956"/>
                <a:gd name="connsiteY650" fmla="*/ 596650 h 1039515"/>
                <a:gd name="connsiteX651" fmla="*/ 597205 w 4475956"/>
                <a:gd name="connsiteY651" fmla="*/ 596650 h 1039515"/>
                <a:gd name="connsiteX652" fmla="*/ 599289 w 4475956"/>
                <a:gd name="connsiteY652" fmla="*/ 600704 h 1039515"/>
                <a:gd name="connsiteX653" fmla="*/ 599289 w 4475956"/>
                <a:gd name="connsiteY653" fmla="*/ 613945 h 1039515"/>
                <a:gd name="connsiteX654" fmla="*/ 600851 w 4475956"/>
                <a:gd name="connsiteY654" fmla="*/ 612053 h 1039515"/>
                <a:gd name="connsiteX655" fmla="*/ 611784 w 4475956"/>
                <a:gd name="connsiteY655" fmla="*/ 598812 h 1039515"/>
                <a:gd name="connsiteX656" fmla="*/ 640941 w 4475956"/>
                <a:gd name="connsiteY656" fmla="*/ 598812 h 1039515"/>
                <a:gd name="connsiteX657" fmla="*/ 640941 w 4475956"/>
                <a:gd name="connsiteY657" fmla="*/ 685283 h 1039515"/>
                <a:gd name="connsiteX658" fmla="*/ 641723 w 4475956"/>
                <a:gd name="connsiteY658" fmla="*/ 685283 h 1039515"/>
                <a:gd name="connsiteX659" fmla="*/ 647189 w 4475956"/>
                <a:gd name="connsiteY659" fmla="*/ 685283 h 1039515"/>
                <a:gd name="connsiteX660" fmla="*/ 647971 w 4475956"/>
                <a:gd name="connsiteY660" fmla="*/ 683932 h 1039515"/>
                <a:gd name="connsiteX661" fmla="*/ 653437 w 4475956"/>
                <a:gd name="connsiteY661" fmla="*/ 674474 h 1039515"/>
                <a:gd name="connsiteX662" fmla="*/ 653437 w 4475956"/>
                <a:gd name="connsiteY662" fmla="*/ 676366 h 1039515"/>
                <a:gd name="connsiteX663" fmla="*/ 653437 w 4475956"/>
                <a:gd name="connsiteY663" fmla="*/ 689607 h 1039515"/>
                <a:gd name="connsiteX664" fmla="*/ 657602 w 4475956"/>
                <a:gd name="connsiteY664" fmla="*/ 644210 h 1039515"/>
                <a:gd name="connsiteX665" fmla="*/ 658383 w 4475956"/>
                <a:gd name="connsiteY665" fmla="*/ 644210 h 1039515"/>
                <a:gd name="connsiteX666" fmla="*/ 663850 w 4475956"/>
                <a:gd name="connsiteY666" fmla="*/ 644210 h 1039515"/>
                <a:gd name="connsiteX667" fmla="*/ 663850 w 4475956"/>
                <a:gd name="connsiteY667" fmla="*/ 579356 h 1039515"/>
                <a:gd name="connsiteX668" fmla="*/ 664892 w 4475956"/>
                <a:gd name="connsiteY668" fmla="*/ 579356 h 1039515"/>
                <a:gd name="connsiteX669" fmla="*/ 672181 w 4475956"/>
                <a:gd name="connsiteY669" fmla="*/ 579356 h 1039515"/>
                <a:gd name="connsiteX670" fmla="*/ 684677 w 4475956"/>
                <a:gd name="connsiteY670" fmla="*/ 536121 h 1039515"/>
                <a:gd name="connsiteX671" fmla="*/ 685978 w 4475956"/>
                <a:gd name="connsiteY671" fmla="*/ 536121 h 1039515"/>
                <a:gd name="connsiteX672" fmla="*/ 695091 w 4475956"/>
                <a:gd name="connsiteY672" fmla="*/ 536121 h 1039515"/>
                <a:gd name="connsiteX673" fmla="*/ 705503 w 4475956"/>
                <a:gd name="connsiteY673" fmla="*/ 579356 h 1039515"/>
                <a:gd name="connsiteX674" fmla="*/ 706544 w 4475956"/>
                <a:gd name="connsiteY674" fmla="*/ 579356 h 1039515"/>
                <a:gd name="connsiteX675" fmla="*/ 713834 w 4475956"/>
                <a:gd name="connsiteY675" fmla="*/ 579356 h 1039515"/>
                <a:gd name="connsiteX676" fmla="*/ 713834 w 4475956"/>
                <a:gd name="connsiteY676" fmla="*/ 618268 h 1039515"/>
                <a:gd name="connsiteX677" fmla="*/ 715655 w 4475956"/>
                <a:gd name="connsiteY677" fmla="*/ 618268 h 1039515"/>
                <a:gd name="connsiteX678" fmla="*/ 728412 w 4475956"/>
                <a:gd name="connsiteY678" fmla="*/ 618268 h 1039515"/>
                <a:gd name="connsiteX679" fmla="*/ 728412 w 4475956"/>
                <a:gd name="connsiteY679" fmla="*/ 620430 h 1039515"/>
                <a:gd name="connsiteX680" fmla="*/ 728412 w 4475956"/>
                <a:gd name="connsiteY680" fmla="*/ 635562 h 1039515"/>
                <a:gd name="connsiteX681" fmla="*/ 732577 w 4475956"/>
                <a:gd name="connsiteY681" fmla="*/ 633401 h 1039515"/>
                <a:gd name="connsiteX682" fmla="*/ 732577 w 4475956"/>
                <a:gd name="connsiteY682" fmla="*/ 618268 h 1039515"/>
                <a:gd name="connsiteX683" fmla="*/ 734139 w 4475956"/>
                <a:gd name="connsiteY683" fmla="*/ 618268 h 1039515"/>
                <a:gd name="connsiteX684" fmla="*/ 745073 w 4475956"/>
                <a:gd name="connsiteY684" fmla="*/ 618268 h 1039515"/>
                <a:gd name="connsiteX685" fmla="*/ 745073 w 4475956"/>
                <a:gd name="connsiteY685" fmla="*/ 619889 h 1039515"/>
                <a:gd name="connsiteX686" fmla="*/ 745073 w 4475956"/>
                <a:gd name="connsiteY686" fmla="*/ 631239 h 1039515"/>
                <a:gd name="connsiteX687" fmla="*/ 776313 w 4475956"/>
                <a:gd name="connsiteY687" fmla="*/ 631239 h 1039515"/>
                <a:gd name="connsiteX688" fmla="*/ 776313 w 4475956"/>
                <a:gd name="connsiteY688" fmla="*/ 594489 h 1039515"/>
                <a:gd name="connsiteX689" fmla="*/ 777614 w 4475956"/>
                <a:gd name="connsiteY689" fmla="*/ 594489 h 1039515"/>
                <a:gd name="connsiteX690" fmla="*/ 786726 w 4475956"/>
                <a:gd name="connsiteY690" fmla="*/ 594489 h 1039515"/>
                <a:gd name="connsiteX691" fmla="*/ 786726 w 4475956"/>
                <a:gd name="connsiteY691" fmla="*/ 616106 h 1039515"/>
                <a:gd name="connsiteX692" fmla="*/ 788809 w 4475956"/>
                <a:gd name="connsiteY692" fmla="*/ 583680 h 1039515"/>
                <a:gd name="connsiteX693" fmla="*/ 811718 w 4475956"/>
                <a:gd name="connsiteY693" fmla="*/ 583680 h 1039515"/>
                <a:gd name="connsiteX694" fmla="*/ 811718 w 4475956"/>
                <a:gd name="connsiteY694" fmla="*/ 582058 h 1039515"/>
                <a:gd name="connsiteX695" fmla="*/ 811718 w 4475956"/>
                <a:gd name="connsiteY695" fmla="*/ 570709 h 1039515"/>
                <a:gd name="connsiteX696" fmla="*/ 812499 w 4475956"/>
                <a:gd name="connsiteY696" fmla="*/ 570709 h 1039515"/>
                <a:gd name="connsiteX697" fmla="*/ 817965 w 4475956"/>
                <a:gd name="connsiteY697" fmla="*/ 570709 h 1039515"/>
                <a:gd name="connsiteX698" fmla="*/ 817965 w 4475956"/>
                <a:gd name="connsiteY698" fmla="*/ 568818 h 1039515"/>
                <a:gd name="connsiteX699" fmla="*/ 817965 w 4475956"/>
                <a:gd name="connsiteY699" fmla="*/ 555577 h 1039515"/>
                <a:gd name="connsiteX700" fmla="*/ 822131 w 4475956"/>
                <a:gd name="connsiteY700" fmla="*/ 562062 h 1039515"/>
                <a:gd name="connsiteX701" fmla="*/ 824475 w 4475956"/>
                <a:gd name="connsiteY701" fmla="*/ 562062 h 1039515"/>
                <a:gd name="connsiteX702" fmla="*/ 840875 w 4475956"/>
                <a:gd name="connsiteY702" fmla="*/ 562062 h 1039515"/>
                <a:gd name="connsiteX703" fmla="*/ 840875 w 4475956"/>
                <a:gd name="connsiteY703" fmla="*/ 561251 h 1039515"/>
                <a:gd name="connsiteX704" fmla="*/ 840875 w 4475956"/>
                <a:gd name="connsiteY704" fmla="*/ 555577 h 1039515"/>
                <a:gd name="connsiteX705" fmla="*/ 841656 w 4475956"/>
                <a:gd name="connsiteY705" fmla="*/ 555577 h 1039515"/>
                <a:gd name="connsiteX706" fmla="*/ 847123 w 4475956"/>
                <a:gd name="connsiteY706" fmla="*/ 555577 h 1039515"/>
                <a:gd name="connsiteX707" fmla="*/ 847123 w 4475956"/>
                <a:gd name="connsiteY707" fmla="*/ 556928 h 1039515"/>
                <a:gd name="connsiteX708" fmla="*/ 847123 w 4475956"/>
                <a:gd name="connsiteY708" fmla="*/ 566386 h 1039515"/>
                <a:gd name="connsiteX709" fmla="*/ 886693 w 4475956"/>
                <a:gd name="connsiteY709" fmla="*/ 566386 h 1039515"/>
                <a:gd name="connsiteX710" fmla="*/ 886693 w 4475956"/>
                <a:gd name="connsiteY710" fmla="*/ 704739 h 1039515"/>
                <a:gd name="connsiteX711" fmla="*/ 888255 w 4475956"/>
                <a:gd name="connsiteY711" fmla="*/ 704739 h 1039515"/>
                <a:gd name="connsiteX712" fmla="*/ 899189 w 4475956"/>
                <a:gd name="connsiteY712" fmla="*/ 704739 h 1039515"/>
                <a:gd name="connsiteX713" fmla="*/ 899189 w 4475956"/>
                <a:gd name="connsiteY713" fmla="*/ 691769 h 1039515"/>
                <a:gd name="connsiteX714" fmla="*/ 903354 w 4475956"/>
                <a:gd name="connsiteY714" fmla="*/ 691769 h 1039515"/>
                <a:gd name="connsiteX715" fmla="*/ 903354 w 4475956"/>
                <a:gd name="connsiteY715" fmla="*/ 704739 h 1039515"/>
                <a:gd name="connsiteX716" fmla="*/ 934594 w 4475956"/>
                <a:gd name="connsiteY716" fmla="*/ 704739 h 1039515"/>
                <a:gd name="connsiteX717" fmla="*/ 934594 w 4475956"/>
                <a:gd name="connsiteY717" fmla="*/ 674474 h 1039515"/>
                <a:gd name="connsiteX718" fmla="*/ 947089 w 4475956"/>
                <a:gd name="connsiteY718" fmla="*/ 674474 h 1039515"/>
                <a:gd name="connsiteX719" fmla="*/ 959585 w 4475956"/>
                <a:gd name="connsiteY719" fmla="*/ 672313 h 1039515"/>
                <a:gd name="connsiteX720" fmla="*/ 963751 w 4475956"/>
                <a:gd name="connsiteY720" fmla="*/ 674474 h 1039515"/>
                <a:gd name="connsiteX721" fmla="*/ 974164 w 4475956"/>
                <a:gd name="connsiteY721" fmla="*/ 674474 h 1039515"/>
                <a:gd name="connsiteX722" fmla="*/ 974164 w 4475956"/>
                <a:gd name="connsiteY722" fmla="*/ 704739 h 1039515"/>
                <a:gd name="connsiteX723" fmla="*/ 982495 w 4475956"/>
                <a:gd name="connsiteY723" fmla="*/ 704739 h 1039515"/>
                <a:gd name="connsiteX724" fmla="*/ 982495 w 4475956"/>
                <a:gd name="connsiteY724" fmla="*/ 722034 h 1039515"/>
                <a:gd name="connsiteX725" fmla="*/ 992088 w 4475956"/>
                <a:gd name="connsiteY725" fmla="*/ 722939 h 1039515"/>
                <a:gd name="connsiteX726" fmla="*/ 1005404 w 4475956"/>
                <a:gd name="connsiteY726" fmla="*/ 722939 h 1039515"/>
                <a:gd name="connsiteX727" fmla="*/ 1005404 w 4475956"/>
                <a:gd name="connsiteY727" fmla="*/ 706901 h 1039515"/>
                <a:gd name="connsiteX728" fmla="*/ 1075236 w 4475956"/>
                <a:gd name="connsiteY728" fmla="*/ 706901 h 1039515"/>
                <a:gd name="connsiteX729" fmla="*/ 1075236 w 4475956"/>
                <a:gd name="connsiteY729" fmla="*/ 621648 h 1039515"/>
                <a:gd name="connsiteX730" fmla="*/ 1149232 w 4475956"/>
                <a:gd name="connsiteY730" fmla="*/ 621648 h 1039515"/>
                <a:gd name="connsiteX731" fmla="*/ 1149232 w 4475956"/>
                <a:gd name="connsiteY731" fmla="*/ 700416 h 1039515"/>
                <a:gd name="connsiteX732" fmla="*/ 1151189 w 4475956"/>
                <a:gd name="connsiteY732" fmla="*/ 700416 h 1039515"/>
                <a:gd name="connsiteX733" fmla="*/ 1152465 w 4475956"/>
                <a:gd name="connsiteY733" fmla="*/ 722939 h 1039515"/>
                <a:gd name="connsiteX734" fmla="*/ 1162408 w 4475956"/>
                <a:gd name="connsiteY734" fmla="*/ 722939 h 1039515"/>
                <a:gd name="connsiteX735" fmla="*/ 1163685 w 4475956"/>
                <a:gd name="connsiteY735" fmla="*/ 700416 h 1039515"/>
                <a:gd name="connsiteX736" fmla="*/ 1169932 w 4475956"/>
                <a:gd name="connsiteY736" fmla="*/ 700416 h 1039515"/>
                <a:gd name="connsiteX737" fmla="*/ 1171209 w 4475956"/>
                <a:gd name="connsiteY737" fmla="*/ 722939 h 1039515"/>
                <a:gd name="connsiteX738" fmla="*/ 1223228 w 4475956"/>
                <a:gd name="connsiteY738" fmla="*/ 722939 h 1039515"/>
                <a:gd name="connsiteX739" fmla="*/ 1223228 w 4475956"/>
                <a:gd name="connsiteY739" fmla="*/ 559911 h 1039515"/>
                <a:gd name="connsiteX740" fmla="*/ 1426003 w 4475956"/>
                <a:gd name="connsiteY740" fmla="*/ 559911 h 1039515"/>
                <a:gd name="connsiteX741" fmla="*/ 1426003 w 4475956"/>
                <a:gd name="connsiteY741" fmla="*/ 722939 h 1039515"/>
                <a:gd name="connsiteX742" fmla="*/ 1445216 w 4475956"/>
                <a:gd name="connsiteY742" fmla="*/ 722939 h 1039515"/>
                <a:gd name="connsiteX743" fmla="*/ 1445216 w 4475956"/>
                <a:gd name="connsiteY743" fmla="*/ 640246 h 1039515"/>
                <a:gd name="connsiteX744" fmla="*/ 1542962 w 4475956"/>
                <a:gd name="connsiteY744" fmla="*/ 640246 h 1039515"/>
                <a:gd name="connsiteX745" fmla="*/ 1555222 w 4475956"/>
                <a:gd name="connsiteY745" fmla="*/ 322105 h 1039515"/>
                <a:gd name="connsiteX746" fmla="*/ 1542727 w 4475956"/>
                <a:gd name="connsiteY746" fmla="*/ 300487 h 1039515"/>
                <a:gd name="connsiteX747" fmla="*/ 1536479 w 4475956"/>
                <a:gd name="connsiteY747" fmla="*/ 296163 h 1039515"/>
                <a:gd name="connsiteX748" fmla="*/ 1544809 w 4475956"/>
                <a:gd name="connsiteY748" fmla="*/ 272384 h 1039515"/>
                <a:gd name="connsiteX749" fmla="*/ 1544809 w 4475956"/>
                <a:gd name="connsiteY749" fmla="*/ 255090 h 1039515"/>
                <a:gd name="connsiteX750" fmla="*/ 1559387 w 4475956"/>
                <a:gd name="connsiteY750" fmla="*/ 255090 h 1039515"/>
                <a:gd name="connsiteX751" fmla="*/ 1559387 w 4475956"/>
                <a:gd name="connsiteY751" fmla="*/ 233472 h 1039515"/>
                <a:gd name="connsiteX752" fmla="*/ 1561470 w 4475956"/>
                <a:gd name="connsiteY752" fmla="*/ 229148 h 1039515"/>
                <a:gd name="connsiteX753" fmla="*/ 1561470 w 4475956"/>
                <a:gd name="connsiteY753" fmla="*/ 151324 h 1039515"/>
                <a:gd name="connsiteX754" fmla="*/ 1559387 w 4475956"/>
                <a:gd name="connsiteY754" fmla="*/ 144840 h 1039515"/>
                <a:gd name="connsiteX755" fmla="*/ 1565635 w 4475956"/>
                <a:gd name="connsiteY755" fmla="*/ 138354 h 1039515"/>
                <a:gd name="connsiteX756" fmla="*/ 1565635 w 4475956"/>
                <a:gd name="connsiteY756" fmla="*/ 79986 h 1039515"/>
                <a:gd name="connsiteX757" fmla="*/ 1567718 w 4475956"/>
                <a:gd name="connsiteY757" fmla="*/ 75662 h 1039515"/>
                <a:gd name="connsiteX758" fmla="*/ 1567718 w 4475956"/>
                <a:gd name="connsiteY758" fmla="*/ 19456 h 1039515"/>
                <a:gd name="connsiteX759" fmla="*/ 1569801 w 4475956"/>
                <a:gd name="connsiteY759" fmla="*/ 0 h 103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Lst>
              <a:rect l="l" t="t" r="r" b="b"/>
              <a:pathLst>
                <a:path w="4475956" h="1039515">
                  <a:moveTo>
                    <a:pt x="1569801" y="0"/>
                  </a:moveTo>
                  <a:cubicBezTo>
                    <a:pt x="1573966" y="6486"/>
                    <a:pt x="1573966" y="10810"/>
                    <a:pt x="1573966" y="17294"/>
                  </a:cubicBezTo>
                  <a:cubicBezTo>
                    <a:pt x="1576049" y="38912"/>
                    <a:pt x="1576049" y="58368"/>
                    <a:pt x="1576049" y="75662"/>
                  </a:cubicBezTo>
                  <a:cubicBezTo>
                    <a:pt x="1578131" y="99442"/>
                    <a:pt x="1578131" y="118898"/>
                    <a:pt x="1578131" y="138354"/>
                  </a:cubicBezTo>
                  <a:cubicBezTo>
                    <a:pt x="1580214" y="140516"/>
                    <a:pt x="1582297" y="142678"/>
                    <a:pt x="1584379" y="144840"/>
                  </a:cubicBezTo>
                  <a:cubicBezTo>
                    <a:pt x="1584379" y="147002"/>
                    <a:pt x="1582297" y="149162"/>
                    <a:pt x="1582297" y="151324"/>
                  </a:cubicBezTo>
                  <a:cubicBezTo>
                    <a:pt x="1582297" y="177266"/>
                    <a:pt x="1582297" y="203207"/>
                    <a:pt x="1582297" y="229148"/>
                  </a:cubicBezTo>
                  <a:cubicBezTo>
                    <a:pt x="1582297" y="231310"/>
                    <a:pt x="1584379" y="231310"/>
                    <a:pt x="1584379" y="233472"/>
                  </a:cubicBezTo>
                  <a:cubicBezTo>
                    <a:pt x="1584379" y="239957"/>
                    <a:pt x="1584379" y="246442"/>
                    <a:pt x="1584379" y="255090"/>
                  </a:cubicBezTo>
                  <a:cubicBezTo>
                    <a:pt x="1588544" y="255090"/>
                    <a:pt x="1594792" y="255090"/>
                    <a:pt x="1598957" y="255090"/>
                  </a:cubicBezTo>
                  <a:cubicBezTo>
                    <a:pt x="1598957" y="261575"/>
                    <a:pt x="1598957" y="268060"/>
                    <a:pt x="1598957" y="272384"/>
                  </a:cubicBezTo>
                  <a:cubicBezTo>
                    <a:pt x="1607289" y="281031"/>
                    <a:pt x="1607289" y="281031"/>
                    <a:pt x="1607289" y="296163"/>
                  </a:cubicBezTo>
                  <a:cubicBezTo>
                    <a:pt x="1605205" y="296163"/>
                    <a:pt x="1603123" y="298325"/>
                    <a:pt x="1601041" y="300487"/>
                  </a:cubicBezTo>
                  <a:cubicBezTo>
                    <a:pt x="1621866" y="311296"/>
                    <a:pt x="1596875" y="319943"/>
                    <a:pt x="1588544" y="322105"/>
                  </a:cubicBezTo>
                  <a:cubicBezTo>
                    <a:pt x="1590627" y="406414"/>
                    <a:pt x="1594792" y="490723"/>
                    <a:pt x="1596875" y="575033"/>
                  </a:cubicBezTo>
                  <a:cubicBezTo>
                    <a:pt x="1619785" y="575033"/>
                    <a:pt x="1642693" y="575033"/>
                    <a:pt x="1663520" y="575033"/>
                  </a:cubicBezTo>
                  <a:cubicBezTo>
                    <a:pt x="1663520" y="600974"/>
                    <a:pt x="1663520" y="626915"/>
                    <a:pt x="1663520" y="650695"/>
                  </a:cubicBezTo>
                  <a:cubicBezTo>
                    <a:pt x="1667685" y="650695"/>
                    <a:pt x="1669768" y="650695"/>
                    <a:pt x="1671851" y="650695"/>
                  </a:cubicBezTo>
                  <a:cubicBezTo>
                    <a:pt x="1671851" y="648533"/>
                    <a:pt x="1673933" y="646371"/>
                    <a:pt x="1673933" y="644210"/>
                  </a:cubicBezTo>
                  <a:cubicBezTo>
                    <a:pt x="1676016" y="644210"/>
                    <a:pt x="1678098" y="644210"/>
                    <a:pt x="1680181" y="644210"/>
                  </a:cubicBezTo>
                  <a:cubicBezTo>
                    <a:pt x="1680181" y="646371"/>
                    <a:pt x="1680181" y="648533"/>
                    <a:pt x="1682265" y="652857"/>
                  </a:cubicBezTo>
                  <a:cubicBezTo>
                    <a:pt x="1686429" y="652857"/>
                    <a:pt x="1690594" y="652857"/>
                    <a:pt x="1694761" y="652857"/>
                  </a:cubicBezTo>
                  <a:cubicBezTo>
                    <a:pt x="1694761" y="650695"/>
                    <a:pt x="1694761" y="648533"/>
                    <a:pt x="1694761" y="646371"/>
                  </a:cubicBezTo>
                  <a:cubicBezTo>
                    <a:pt x="1703090" y="646371"/>
                    <a:pt x="1709337" y="646371"/>
                    <a:pt x="1717668" y="646371"/>
                  </a:cubicBezTo>
                  <a:cubicBezTo>
                    <a:pt x="1717668" y="648533"/>
                    <a:pt x="1717668" y="650695"/>
                    <a:pt x="1717668" y="652857"/>
                  </a:cubicBezTo>
                  <a:cubicBezTo>
                    <a:pt x="1723916" y="652857"/>
                    <a:pt x="1732248" y="652857"/>
                    <a:pt x="1738495" y="652857"/>
                  </a:cubicBezTo>
                  <a:cubicBezTo>
                    <a:pt x="1738495" y="667989"/>
                    <a:pt x="1738495" y="683122"/>
                    <a:pt x="1738495" y="698254"/>
                  </a:cubicBezTo>
                  <a:cubicBezTo>
                    <a:pt x="1742661" y="698254"/>
                    <a:pt x="1748909" y="698254"/>
                    <a:pt x="1753074" y="698254"/>
                  </a:cubicBezTo>
                  <a:cubicBezTo>
                    <a:pt x="1753074" y="693930"/>
                    <a:pt x="1753074" y="689607"/>
                    <a:pt x="1753074" y="685283"/>
                  </a:cubicBezTo>
                  <a:cubicBezTo>
                    <a:pt x="1759322" y="685283"/>
                    <a:pt x="1765570" y="685283"/>
                    <a:pt x="1769735" y="685283"/>
                  </a:cubicBezTo>
                  <a:cubicBezTo>
                    <a:pt x="1769735" y="624754"/>
                    <a:pt x="1769735" y="566386"/>
                    <a:pt x="1769735" y="505856"/>
                  </a:cubicBezTo>
                  <a:cubicBezTo>
                    <a:pt x="1771817" y="503694"/>
                    <a:pt x="1773900" y="501532"/>
                    <a:pt x="1775983" y="499370"/>
                  </a:cubicBezTo>
                  <a:cubicBezTo>
                    <a:pt x="1800974" y="499370"/>
                    <a:pt x="1825965" y="499370"/>
                    <a:pt x="1850959" y="499370"/>
                  </a:cubicBezTo>
                  <a:lnTo>
                    <a:pt x="1850959" y="508018"/>
                  </a:lnTo>
                  <a:lnTo>
                    <a:pt x="1861371" y="508018"/>
                  </a:lnTo>
                  <a:cubicBezTo>
                    <a:pt x="1861371" y="546930"/>
                    <a:pt x="1861371" y="585842"/>
                    <a:pt x="1861371" y="622592"/>
                  </a:cubicBezTo>
                  <a:cubicBezTo>
                    <a:pt x="1869702" y="622592"/>
                    <a:pt x="1875950" y="622592"/>
                    <a:pt x="1884280" y="622592"/>
                  </a:cubicBezTo>
                  <a:cubicBezTo>
                    <a:pt x="1884280" y="600974"/>
                    <a:pt x="1884280" y="579356"/>
                    <a:pt x="1884280" y="555577"/>
                  </a:cubicBezTo>
                  <a:cubicBezTo>
                    <a:pt x="1892611" y="555577"/>
                    <a:pt x="1903024" y="555577"/>
                    <a:pt x="1911356" y="555577"/>
                  </a:cubicBezTo>
                  <a:cubicBezTo>
                    <a:pt x="1913437" y="555577"/>
                    <a:pt x="1913437" y="553415"/>
                    <a:pt x="1915519" y="551253"/>
                  </a:cubicBezTo>
                  <a:lnTo>
                    <a:pt x="1923851" y="551253"/>
                  </a:lnTo>
                  <a:cubicBezTo>
                    <a:pt x="1925933" y="553415"/>
                    <a:pt x="1925933" y="555577"/>
                    <a:pt x="1928015" y="555577"/>
                  </a:cubicBezTo>
                  <a:cubicBezTo>
                    <a:pt x="1934263" y="555577"/>
                    <a:pt x="1942595" y="555577"/>
                    <a:pt x="1950925" y="555577"/>
                  </a:cubicBezTo>
                  <a:cubicBezTo>
                    <a:pt x="1950925" y="516665"/>
                    <a:pt x="1950925" y="477753"/>
                    <a:pt x="1950925" y="438841"/>
                  </a:cubicBezTo>
                  <a:cubicBezTo>
                    <a:pt x="1950939" y="438838"/>
                    <a:pt x="1951830" y="438674"/>
                    <a:pt x="2009239" y="428032"/>
                  </a:cubicBezTo>
                  <a:cubicBezTo>
                    <a:pt x="2009239" y="428039"/>
                    <a:pt x="2009239" y="428113"/>
                    <a:pt x="2009239" y="429113"/>
                  </a:cubicBezTo>
                  <a:lnTo>
                    <a:pt x="2009239" y="436679"/>
                  </a:lnTo>
                  <a:cubicBezTo>
                    <a:pt x="2009257" y="436679"/>
                    <a:pt x="2009919" y="436679"/>
                    <a:pt x="2036313" y="436679"/>
                  </a:cubicBezTo>
                  <a:cubicBezTo>
                    <a:pt x="2036313" y="436701"/>
                    <a:pt x="2036313" y="439072"/>
                    <a:pt x="2036313" y="691769"/>
                  </a:cubicBezTo>
                  <a:cubicBezTo>
                    <a:pt x="2042561" y="691769"/>
                    <a:pt x="2050891" y="691769"/>
                    <a:pt x="2059223" y="691769"/>
                  </a:cubicBezTo>
                  <a:cubicBezTo>
                    <a:pt x="2059223" y="689607"/>
                    <a:pt x="2059223" y="689607"/>
                    <a:pt x="2059223" y="687445"/>
                  </a:cubicBezTo>
                  <a:cubicBezTo>
                    <a:pt x="2063387" y="687445"/>
                    <a:pt x="2067552" y="687445"/>
                    <a:pt x="2071719" y="687445"/>
                  </a:cubicBezTo>
                  <a:cubicBezTo>
                    <a:pt x="2071719" y="689607"/>
                    <a:pt x="2071719" y="689607"/>
                    <a:pt x="2071719" y="691769"/>
                  </a:cubicBezTo>
                  <a:cubicBezTo>
                    <a:pt x="2080049" y="691769"/>
                    <a:pt x="2088378" y="691769"/>
                    <a:pt x="2096710" y="691769"/>
                  </a:cubicBezTo>
                  <a:cubicBezTo>
                    <a:pt x="2096710" y="687445"/>
                    <a:pt x="2096710" y="683122"/>
                    <a:pt x="2096710" y="678798"/>
                  </a:cubicBezTo>
                  <a:cubicBezTo>
                    <a:pt x="2107123" y="678798"/>
                    <a:pt x="2117537" y="678798"/>
                    <a:pt x="2125867" y="678798"/>
                  </a:cubicBezTo>
                  <a:cubicBezTo>
                    <a:pt x="2130032" y="674474"/>
                    <a:pt x="2134199" y="674474"/>
                    <a:pt x="2138363" y="674474"/>
                  </a:cubicBezTo>
                  <a:cubicBezTo>
                    <a:pt x="2144611" y="678798"/>
                    <a:pt x="2152942" y="678798"/>
                    <a:pt x="2159190" y="678798"/>
                  </a:cubicBezTo>
                  <a:cubicBezTo>
                    <a:pt x="2159190" y="672313"/>
                    <a:pt x="2159190" y="667989"/>
                    <a:pt x="2159190" y="661504"/>
                  </a:cubicBezTo>
                  <a:lnTo>
                    <a:pt x="2167521" y="661504"/>
                  </a:lnTo>
                  <a:cubicBezTo>
                    <a:pt x="2167521" y="657180"/>
                    <a:pt x="2167521" y="652857"/>
                    <a:pt x="2167521" y="648533"/>
                  </a:cubicBezTo>
                  <a:cubicBezTo>
                    <a:pt x="2186264" y="648533"/>
                    <a:pt x="2207091" y="648533"/>
                    <a:pt x="2225834" y="648533"/>
                  </a:cubicBezTo>
                  <a:cubicBezTo>
                    <a:pt x="2225834" y="637724"/>
                    <a:pt x="2225834" y="629077"/>
                    <a:pt x="2225834" y="618268"/>
                  </a:cubicBezTo>
                  <a:cubicBezTo>
                    <a:pt x="2232082" y="618268"/>
                    <a:pt x="2238330" y="618268"/>
                    <a:pt x="2244577" y="618268"/>
                  </a:cubicBezTo>
                  <a:cubicBezTo>
                    <a:pt x="2244577" y="616106"/>
                    <a:pt x="2244577" y="613945"/>
                    <a:pt x="2244577" y="611783"/>
                  </a:cubicBezTo>
                  <a:cubicBezTo>
                    <a:pt x="2248743" y="611783"/>
                    <a:pt x="2252908" y="611783"/>
                    <a:pt x="2257073" y="611783"/>
                  </a:cubicBezTo>
                  <a:cubicBezTo>
                    <a:pt x="2257073" y="613945"/>
                    <a:pt x="2257073" y="616106"/>
                    <a:pt x="2257073" y="618268"/>
                  </a:cubicBezTo>
                  <a:cubicBezTo>
                    <a:pt x="2263321" y="618268"/>
                    <a:pt x="2267486" y="618268"/>
                    <a:pt x="2273734" y="618268"/>
                  </a:cubicBezTo>
                  <a:cubicBezTo>
                    <a:pt x="2273734" y="633401"/>
                    <a:pt x="2273734" y="650695"/>
                    <a:pt x="2273734" y="667989"/>
                  </a:cubicBezTo>
                  <a:cubicBezTo>
                    <a:pt x="2284147" y="667989"/>
                    <a:pt x="2296645" y="667989"/>
                    <a:pt x="2307057" y="667989"/>
                  </a:cubicBezTo>
                  <a:cubicBezTo>
                    <a:pt x="2307057" y="659342"/>
                    <a:pt x="2307057" y="650695"/>
                    <a:pt x="2307057" y="642048"/>
                  </a:cubicBezTo>
                  <a:cubicBezTo>
                    <a:pt x="2319553" y="642048"/>
                    <a:pt x="2334131" y="642048"/>
                    <a:pt x="2346627" y="642048"/>
                  </a:cubicBezTo>
                  <a:cubicBezTo>
                    <a:pt x="2346627" y="631239"/>
                    <a:pt x="2346627" y="622592"/>
                    <a:pt x="2346627" y="611783"/>
                  </a:cubicBezTo>
                  <a:cubicBezTo>
                    <a:pt x="2363289" y="611783"/>
                    <a:pt x="2379949" y="611783"/>
                    <a:pt x="2396611" y="611783"/>
                  </a:cubicBezTo>
                  <a:cubicBezTo>
                    <a:pt x="2396611" y="611812"/>
                    <a:pt x="2396611" y="613587"/>
                    <a:pt x="2396611" y="722939"/>
                  </a:cubicBezTo>
                  <a:lnTo>
                    <a:pt x="2396611" y="736718"/>
                  </a:lnTo>
                  <a:lnTo>
                    <a:pt x="2464305" y="736718"/>
                  </a:lnTo>
                  <a:lnTo>
                    <a:pt x="2464305" y="842490"/>
                  </a:lnTo>
                  <a:lnTo>
                    <a:pt x="2464305" y="865737"/>
                  </a:lnTo>
                  <a:lnTo>
                    <a:pt x="2479678" y="865737"/>
                  </a:lnTo>
                  <a:cubicBezTo>
                    <a:pt x="2479678" y="865737"/>
                    <a:pt x="2479678" y="865737"/>
                    <a:pt x="2479678" y="864575"/>
                  </a:cubicBezTo>
                  <a:lnTo>
                    <a:pt x="2479678" y="856439"/>
                  </a:lnTo>
                  <a:cubicBezTo>
                    <a:pt x="2479678" y="856439"/>
                    <a:pt x="2479678" y="856439"/>
                    <a:pt x="2525489" y="856439"/>
                  </a:cubicBezTo>
                  <a:cubicBezTo>
                    <a:pt x="2525489" y="856439"/>
                    <a:pt x="2525489" y="856439"/>
                    <a:pt x="2525489" y="877360"/>
                  </a:cubicBezTo>
                  <a:cubicBezTo>
                    <a:pt x="2525489" y="877360"/>
                    <a:pt x="2525489" y="877360"/>
                    <a:pt x="2527778" y="878523"/>
                  </a:cubicBezTo>
                  <a:lnTo>
                    <a:pt x="2543813" y="886659"/>
                  </a:lnTo>
                  <a:cubicBezTo>
                    <a:pt x="2543813" y="886659"/>
                    <a:pt x="2543813" y="886659"/>
                    <a:pt x="2543813" y="916879"/>
                  </a:cubicBezTo>
                  <a:cubicBezTo>
                    <a:pt x="2543813" y="916879"/>
                    <a:pt x="2543813" y="916879"/>
                    <a:pt x="2545245" y="917461"/>
                  </a:cubicBezTo>
                  <a:lnTo>
                    <a:pt x="2555266" y="921529"/>
                  </a:lnTo>
                  <a:cubicBezTo>
                    <a:pt x="2555266" y="921529"/>
                    <a:pt x="2555266" y="921529"/>
                    <a:pt x="2555266" y="920367"/>
                  </a:cubicBezTo>
                  <a:lnTo>
                    <a:pt x="2555266" y="912230"/>
                  </a:lnTo>
                  <a:cubicBezTo>
                    <a:pt x="2555266" y="912230"/>
                    <a:pt x="2555266" y="912230"/>
                    <a:pt x="2556411" y="912230"/>
                  </a:cubicBezTo>
                  <a:lnTo>
                    <a:pt x="2564428" y="912230"/>
                  </a:lnTo>
                  <a:cubicBezTo>
                    <a:pt x="2564428" y="912230"/>
                    <a:pt x="2564428" y="912230"/>
                    <a:pt x="2564428" y="911358"/>
                  </a:cubicBezTo>
                  <a:lnTo>
                    <a:pt x="2564428" y="905256"/>
                  </a:lnTo>
                  <a:cubicBezTo>
                    <a:pt x="2564428" y="905256"/>
                    <a:pt x="2564428" y="905256"/>
                    <a:pt x="2563283" y="905256"/>
                  </a:cubicBezTo>
                  <a:lnTo>
                    <a:pt x="2555266" y="905256"/>
                  </a:lnTo>
                  <a:cubicBezTo>
                    <a:pt x="2555266" y="905256"/>
                    <a:pt x="2555266" y="905256"/>
                    <a:pt x="2555266" y="904094"/>
                  </a:cubicBezTo>
                  <a:lnTo>
                    <a:pt x="2555266" y="895958"/>
                  </a:lnTo>
                  <a:cubicBezTo>
                    <a:pt x="2555266" y="895958"/>
                    <a:pt x="2555266" y="895958"/>
                    <a:pt x="2556411" y="895958"/>
                  </a:cubicBezTo>
                  <a:lnTo>
                    <a:pt x="2564428" y="895958"/>
                  </a:lnTo>
                  <a:cubicBezTo>
                    <a:pt x="2564428" y="895958"/>
                    <a:pt x="2564428" y="895958"/>
                    <a:pt x="2564428" y="894795"/>
                  </a:cubicBezTo>
                  <a:lnTo>
                    <a:pt x="2564428" y="886659"/>
                  </a:lnTo>
                  <a:cubicBezTo>
                    <a:pt x="2564428" y="886659"/>
                    <a:pt x="2564428" y="886659"/>
                    <a:pt x="2563283" y="886659"/>
                  </a:cubicBezTo>
                  <a:lnTo>
                    <a:pt x="2555266" y="886659"/>
                  </a:lnTo>
                  <a:cubicBezTo>
                    <a:pt x="2555266" y="886659"/>
                    <a:pt x="2555266" y="886659"/>
                    <a:pt x="2555266" y="885497"/>
                  </a:cubicBezTo>
                  <a:lnTo>
                    <a:pt x="2555266" y="877360"/>
                  </a:lnTo>
                  <a:cubicBezTo>
                    <a:pt x="2555266" y="877360"/>
                    <a:pt x="2555266" y="877360"/>
                    <a:pt x="2556411" y="877360"/>
                  </a:cubicBezTo>
                  <a:lnTo>
                    <a:pt x="2564428" y="877360"/>
                  </a:lnTo>
                  <a:cubicBezTo>
                    <a:pt x="2564428" y="877360"/>
                    <a:pt x="2564428" y="877360"/>
                    <a:pt x="2564428" y="876489"/>
                  </a:cubicBezTo>
                  <a:lnTo>
                    <a:pt x="2564428" y="870387"/>
                  </a:lnTo>
                  <a:cubicBezTo>
                    <a:pt x="2564428" y="870387"/>
                    <a:pt x="2564428" y="870387"/>
                    <a:pt x="2563283" y="870387"/>
                  </a:cubicBezTo>
                  <a:lnTo>
                    <a:pt x="2555266" y="870387"/>
                  </a:lnTo>
                  <a:cubicBezTo>
                    <a:pt x="2555266" y="870387"/>
                    <a:pt x="2555266" y="870387"/>
                    <a:pt x="2555266" y="869224"/>
                  </a:cubicBezTo>
                  <a:lnTo>
                    <a:pt x="2555266" y="861088"/>
                  </a:lnTo>
                  <a:cubicBezTo>
                    <a:pt x="2555266" y="861088"/>
                    <a:pt x="2555266" y="861088"/>
                    <a:pt x="2556411" y="861088"/>
                  </a:cubicBezTo>
                  <a:lnTo>
                    <a:pt x="2564428" y="861088"/>
                  </a:lnTo>
                  <a:cubicBezTo>
                    <a:pt x="2564428" y="861088"/>
                    <a:pt x="2564428" y="861088"/>
                    <a:pt x="2564428" y="859926"/>
                  </a:cubicBezTo>
                  <a:lnTo>
                    <a:pt x="2564428" y="851789"/>
                  </a:lnTo>
                  <a:cubicBezTo>
                    <a:pt x="2564428" y="851789"/>
                    <a:pt x="2564428" y="851789"/>
                    <a:pt x="2563283" y="851789"/>
                  </a:cubicBezTo>
                  <a:lnTo>
                    <a:pt x="2555266" y="851789"/>
                  </a:lnTo>
                  <a:cubicBezTo>
                    <a:pt x="2555266" y="851789"/>
                    <a:pt x="2555266" y="851789"/>
                    <a:pt x="2555266" y="850918"/>
                  </a:cubicBezTo>
                  <a:lnTo>
                    <a:pt x="2555266" y="844815"/>
                  </a:lnTo>
                  <a:cubicBezTo>
                    <a:pt x="2555266" y="844815"/>
                    <a:pt x="2555266" y="844815"/>
                    <a:pt x="2556411" y="844815"/>
                  </a:cubicBezTo>
                  <a:lnTo>
                    <a:pt x="2564428" y="844815"/>
                  </a:lnTo>
                  <a:cubicBezTo>
                    <a:pt x="2564428" y="844815"/>
                    <a:pt x="2564428" y="844815"/>
                    <a:pt x="2564428" y="843653"/>
                  </a:cubicBezTo>
                  <a:lnTo>
                    <a:pt x="2564428" y="835517"/>
                  </a:lnTo>
                  <a:cubicBezTo>
                    <a:pt x="2564428" y="835517"/>
                    <a:pt x="2564428" y="835517"/>
                    <a:pt x="2563283" y="835517"/>
                  </a:cubicBezTo>
                  <a:lnTo>
                    <a:pt x="2555266" y="835517"/>
                  </a:lnTo>
                  <a:cubicBezTo>
                    <a:pt x="2555266" y="835517"/>
                    <a:pt x="2555266" y="835517"/>
                    <a:pt x="2555266" y="834355"/>
                  </a:cubicBezTo>
                  <a:lnTo>
                    <a:pt x="2555266" y="826218"/>
                  </a:lnTo>
                  <a:cubicBezTo>
                    <a:pt x="2555266" y="826218"/>
                    <a:pt x="2555266" y="826218"/>
                    <a:pt x="2556411" y="826218"/>
                  </a:cubicBezTo>
                  <a:lnTo>
                    <a:pt x="2564428" y="826218"/>
                  </a:lnTo>
                  <a:cubicBezTo>
                    <a:pt x="2564428" y="826218"/>
                    <a:pt x="2564428" y="826218"/>
                    <a:pt x="2564428" y="825056"/>
                  </a:cubicBezTo>
                  <a:lnTo>
                    <a:pt x="2564428" y="816920"/>
                  </a:lnTo>
                  <a:cubicBezTo>
                    <a:pt x="2564428" y="816920"/>
                    <a:pt x="2564428" y="816920"/>
                    <a:pt x="2563283" y="816920"/>
                  </a:cubicBezTo>
                  <a:lnTo>
                    <a:pt x="2555266" y="816920"/>
                  </a:lnTo>
                  <a:cubicBezTo>
                    <a:pt x="2555266" y="816920"/>
                    <a:pt x="2555266" y="816920"/>
                    <a:pt x="2555266" y="816048"/>
                  </a:cubicBezTo>
                  <a:lnTo>
                    <a:pt x="2555266" y="809946"/>
                  </a:lnTo>
                  <a:cubicBezTo>
                    <a:pt x="2555266" y="809946"/>
                    <a:pt x="2555266" y="809946"/>
                    <a:pt x="2556411" y="809946"/>
                  </a:cubicBezTo>
                  <a:lnTo>
                    <a:pt x="2564428" y="809946"/>
                  </a:lnTo>
                  <a:cubicBezTo>
                    <a:pt x="2564428" y="809946"/>
                    <a:pt x="2564428" y="809946"/>
                    <a:pt x="2564428" y="808783"/>
                  </a:cubicBezTo>
                  <a:lnTo>
                    <a:pt x="2564428" y="800647"/>
                  </a:lnTo>
                  <a:cubicBezTo>
                    <a:pt x="2564428" y="800647"/>
                    <a:pt x="2564428" y="800647"/>
                    <a:pt x="2563283" y="800647"/>
                  </a:cubicBezTo>
                  <a:lnTo>
                    <a:pt x="2555266" y="800647"/>
                  </a:lnTo>
                  <a:cubicBezTo>
                    <a:pt x="2555266" y="800647"/>
                    <a:pt x="2555266" y="800647"/>
                    <a:pt x="2555266" y="799485"/>
                  </a:cubicBezTo>
                  <a:lnTo>
                    <a:pt x="2555266" y="791348"/>
                  </a:lnTo>
                  <a:cubicBezTo>
                    <a:pt x="2555266" y="791348"/>
                    <a:pt x="2555266" y="791348"/>
                    <a:pt x="2556411" y="791348"/>
                  </a:cubicBezTo>
                  <a:lnTo>
                    <a:pt x="2564428" y="791348"/>
                  </a:lnTo>
                  <a:cubicBezTo>
                    <a:pt x="2564428" y="791348"/>
                    <a:pt x="2564428" y="791348"/>
                    <a:pt x="2564428" y="790477"/>
                  </a:cubicBezTo>
                  <a:lnTo>
                    <a:pt x="2564428" y="784375"/>
                  </a:lnTo>
                  <a:cubicBezTo>
                    <a:pt x="2564428" y="784375"/>
                    <a:pt x="2564428" y="784375"/>
                    <a:pt x="2563283" y="784375"/>
                  </a:cubicBezTo>
                  <a:lnTo>
                    <a:pt x="2555266" y="784375"/>
                  </a:lnTo>
                  <a:cubicBezTo>
                    <a:pt x="2555266" y="784375"/>
                    <a:pt x="2555266" y="784375"/>
                    <a:pt x="2555266" y="783212"/>
                  </a:cubicBezTo>
                  <a:lnTo>
                    <a:pt x="2555266" y="775076"/>
                  </a:lnTo>
                  <a:cubicBezTo>
                    <a:pt x="2555266" y="775076"/>
                    <a:pt x="2555266" y="775076"/>
                    <a:pt x="2556411" y="775076"/>
                  </a:cubicBezTo>
                  <a:lnTo>
                    <a:pt x="2564428" y="775076"/>
                  </a:lnTo>
                  <a:cubicBezTo>
                    <a:pt x="2564428" y="775076"/>
                    <a:pt x="2564428" y="775076"/>
                    <a:pt x="2564428" y="773914"/>
                  </a:cubicBezTo>
                  <a:lnTo>
                    <a:pt x="2564428" y="765777"/>
                  </a:lnTo>
                  <a:cubicBezTo>
                    <a:pt x="2564428" y="765777"/>
                    <a:pt x="2564428" y="765777"/>
                    <a:pt x="2563283" y="765777"/>
                  </a:cubicBezTo>
                  <a:lnTo>
                    <a:pt x="2555266" y="765777"/>
                  </a:lnTo>
                  <a:cubicBezTo>
                    <a:pt x="2555266" y="765777"/>
                    <a:pt x="2555266" y="765777"/>
                    <a:pt x="2555266" y="764615"/>
                  </a:cubicBezTo>
                  <a:lnTo>
                    <a:pt x="2555266" y="756479"/>
                  </a:lnTo>
                  <a:cubicBezTo>
                    <a:pt x="2555266" y="756479"/>
                    <a:pt x="2555266" y="756479"/>
                    <a:pt x="2556411" y="756479"/>
                  </a:cubicBezTo>
                  <a:lnTo>
                    <a:pt x="2564428" y="756479"/>
                  </a:lnTo>
                  <a:cubicBezTo>
                    <a:pt x="2564428" y="756479"/>
                    <a:pt x="2564428" y="756479"/>
                    <a:pt x="2564428" y="755607"/>
                  </a:cubicBezTo>
                  <a:lnTo>
                    <a:pt x="2564428" y="749505"/>
                  </a:lnTo>
                  <a:cubicBezTo>
                    <a:pt x="2564428" y="749505"/>
                    <a:pt x="2564428" y="749505"/>
                    <a:pt x="2563283" y="749505"/>
                  </a:cubicBezTo>
                  <a:lnTo>
                    <a:pt x="2555266" y="749505"/>
                  </a:lnTo>
                  <a:cubicBezTo>
                    <a:pt x="2555266" y="749505"/>
                    <a:pt x="2555266" y="749505"/>
                    <a:pt x="2555266" y="748343"/>
                  </a:cubicBezTo>
                  <a:lnTo>
                    <a:pt x="2555266" y="740206"/>
                  </a:lnTo>
                  <a:cubicBezTo>
                    <a:pt x="2555266" y="740206"/>
                    <a:pt x="2555266" y="740206"/>
                    <a:pt x="2556411" y="740206"/>
                  </a:cubicBezTo>
                  <a:lnTo>
                    <a:pt x="2564428" y="740206"/>
                  </a:lnTo>
                  <a:cubicBezTo>
                    <a:pt x="2564428" y="740206"/>
                    <a:pt x="2564428" y="740206"/>
                    <a:pt x="2564428" y="739044"/>
                  </a:cubicBezTo>
                  <a:lnTo>
                    <a:pt x="2564428" y="730908"/>
                  </a:lnTo>
                  <a:cubicBezTo>
                    <a:pt x="2564428" y="730908"/>
                    <a:pt x="2564428" y="730908"/>
                    <a:pt x="2563283" y="730908"/>
                  </a:cubicBezTo>
                  <a:lnTo>
                    <a:pt x="2555266" y="730908"/>
                  </a:lnTo>
                  <a:cubicBezTo>
                    <a:pt x="2555266" y="730908"/>
                    <a:pt x="2555266" y="730908"/>
                    <a:pt x="2555266" y="729745"/>
                  </a:cubicBezTo>
                  <a:lnTo>
                    <a:pt x="2555266" y="721609"/>
                  </a:lnTo>
                  <a:cubicBezTo>
                    <a:pt x="2555266" y="721609"/>
                    <a:pt x="2555266" y="721609"/>
                    <a:pt x="2556411" y="721609"/>
                  </a:cubicBezTo>
                  <a:lnTo>
                    <a:pt x="2564428" y="721609"/>
                  </a:lnTo>
                  <a:cubicBezTo>
                    <a:pt x="2564428" y="721609"/>
                    <a:pt x="2564428" y="721609"/>
                    <a:pt x="2564428" y="720737"/>
                  </a:cubicBezTo>
                  <a:lnTo>
                    <a:pt x="2564428" y="714635"/>
                  </a:lnTo>
                  <a:cubicBezTo>
                    <a:pt x="2564428" y="714635"/>
                    <a:pt x="2564428" y="714635"/>
                    <a:pt x="2563283" y="714635"/>
                  </a:cubicBezTo>
                  <a:lnTo>
                    <a:pt x="2555266" y="714635"/>
                  </a:lnTo>
                  <a:cubicBezTo>
                    <a:pt x="2555266" y="714635"/>
                    <a:pt x="2555266" y="714635"/>
                    <a:pt x="2555266" y="713473"/>
                  </a:cubicBezTo>
                  <a:lnTo>
                    <a:pt x="2555266" y="705336"/>
                  </a:lnTo>
                  <a:cubicBezTo>
                    <a:pt x="2555266" y="705336"/>
                    <a:pt x="2555266" y="705336"/>
                    <a:pt x="2556411" y="705336"/>
                  </a:cubicBezTo>
                  <a:lnTo>
                    <a:pt x="2564428" y="705336"/>
                  </a:lnTo>
                  <a:cubicBezTo>
                    <a:pt x="2564428" y="705336"/>
                    <a:pt x="2564428" y="705336"/>
                    <a:pt x="2563283" y="703593"/>
                  </a:cubicBezTo>
                  <a:lnTo>
                    <a:pt x="2555266" y="691389"/>
                  </a:lnTo>
                  <a:cubicBezTo>
                    <a:pt x="2555266" y="691389"/>
                    <a:pt x="2555266" y="691389"/>
                    <a:pt x="2555266" y="654194"/>
                  </a:cubicBezTo>
                  <a:cubicBezTo>
                    <a:pt x="2555266" y="654194"/>
                    <a:pt x="2555266" y="654194"/>
                    <a:pt x="2708733" y="654194"/>
                  </a:cubicBezTo>
                  <a:cubicBezTo>
                    <a:pt x="2708733" y="654194"/>
                    <a:pt x="2708733" y="654194"/>
                    <a:pt x="2722475" y="675116"/>
                  </a:cubicBezTo>
                  <a:cubicBezTo>
                    <a:pt x="2722475" y="675116"/>
                    <a:pt x="2722475" y="675116"/>
                    <a:pt x="2722475" y="721609"/>
                  </a:cubicBezTo>
                  <a:cubicBezTo>
                    <a:pt x="2722475" y="721609"/>
                    <a:pt x="2722475" y="721609"/>
                    <a:pt x="2721330" y="721609"/>
                  </a:cubicBezTo>
                  <a:lnTo>
                    <a:pt x="2713313" y="721609"/>
                  </a:lnTo>
                  <a:cubicBezTo>
                    <a:pt x="2713313" y="721609"/>
                    <a:pt x="2713313" y="721609"/>
                    <a:pt x="2713313" y="722771"/>
                  </a:cubicBezTo>
                  <a:lnTo>
                    <a:pt x="2713313" y="730908"/>
                  </a:lnTo>
                  <a:cubicBezTo>
                    <a:pt x="2713313" y="730908"/>
                    <a:pt x="2713313" y="730908"/>
                    <a:pt x="2714459" y="730908"/>
                  </a:cubicBezTo>
                  <a:lnTo>
                    <a:pt x="2722475" y="730908"/>
                  </a:lnTo>
                  <a:cubicBezTo>
                    <a:pt x="2722475" y="730908"/>
                    <a:pt x="2722475" y="730908"/>
                    <a:pt x="2722475" y="732070"/>
                  </a:cubicBezTo>
                  <a:lnTo>
                    <a:pt x="2722475" y="740206"/>
                  </a:lnTo>
                  <a:cubicBezTo>
                    <a:pt x="2722475" y="740206"/>
                    <a:pt x="2722475" y="740206"/>
                    <a:pt x="2721330" y="740206"/>
                  </a:cubicBezTo>
                  <a:lnTo>
                    <a:pt x="2713313" y="740206"/>
                  </a:lnTo>
                  <a:cubicBezTo>
                    <a:pt x="2713313" y="740206"/>
                    <a:pt x="2713313" y="740206"/>
                    <a:pt x="2713313" y="741368"/>
                  </a:cubicBezTo>
                  <a:lnTo>
                    <a:pt x="2713313" y="749505"/>
                  </a:lnTo>
                  <a:cubicBezTo>
                    <a:pt x="2713313" y="749505"/>
                    <a:pt x="2713313" y="749505"/>
                    <a:pt x="2714459" y="749505"/>
                  </a:cubicBezTo>
                  <a:lnTo>
                    <a:pt x="2722475" y="749505"/>
                  </a:lnTo>
                  <a:cubicBezTo>
                    <a:pt x="2722475" y="749505"/>
                    <a:pt x="2722475" y="749505"/>
                    <a:pt x="2722475" y="750377"/>
                  </a:cubicBezTo>
                  <a:lnTo>
                    <a:pt x="2722475" y="756479"/>
                  </a:lnTo>
                  <a:cubicBezTo>
                    <a:pt x="2722475" y="756479"/>
                    <a:pt x="2722475" y="756479"/>
                    <a:pt x="2721330" y="756479"/>
                  </a:cubicBezTo>
                  <a:lnTo>
                    <a:pt x="2713313" y="756479"/>
                  </a:lnTo>
                  <a:cubicBezTo>
                    <a:pt x="2713313" y="756479"/>
                    <a:pt x="2713313" y="756479"/>
                    <a:pt x="2713313" y="757641"/>
                  </a:cubicBezTo>
                  <a:lnTo>
                    <a:pt x="2713313" y="765777"/>
                  </a:lnTo>
                  <a:cubicBezTo>
                    <a:pt x="2713313" y="765777"/>
                    <a:pt x="2713313" y="765777"/>
                    <a:pt x="2714459" y="765777"/>
                  </a:cubicBezTo>
                  <a:lnTo>
                    <a:pt x="2722475" y="765777"/>
                  </a:lnTo>
                  <a:cubicBezTo>
                    <a:pt x="2722475" y="765777"/>
                    <a:pt x="2722475" y="765777"/>
                    <a:pt x="2722475" y="766940"/>
                  </a:cubicBezTo>
                  <a:lnTo>
                    <a:pt x="2722475" y="775076"/>
                  </a:lnTo>
                  <a:cubicBezTo>
                    <a:pt x="2722475" y="775076"/>
                    <a:pt x="2722475" y="775076"/>
                    <a:pt x="2721330" y="775076"/>
                  </a:cubicBezTo>
                  <a:lnTo>
                    <a:pt x="2713313" y="775076"/>
                  </a:lnTo>
                  <a:cubicBezTo>
                    <a:pt x="2713313" y="775076"/>
                    <a:pt x="2713313" y="775076"/>
                    <a:pt x="2713313" y="776238"/>
                  </a:cubicBezTo>
                  <a:lnTo>
                    <a:pt x="2713313" y="784375"/>
                  </a:lnTo>
                  <a:cubicBezTo>
                    <a:pt x="2713313" y="784375"/>
                    <a:pt x="2713313" y="784375"/>
                    <a:pt x="2714459" y="784375"/>
                  </a:cubicBezTo>
                  <a:lnTo>
                    <a:pt x="2722475" y="784375"/>
                  </a:lnTo>
                  <a:cubicBezTo>
                    <a:pt x="2722475" y="784375"/>
                    <a:pt x="2722475" y="784375"/>
                    <a:pt x="2722475" y="785246"/>
                  </a:cubicBezTo>
                  <a:lnTo>
                    <a:pt x="2722475" y="791348"/>
                  </a:lnTo>
                  <a:cubicBezTo>
                    <a:pt x="2722475" y="791348"/>
                    <a:pt x="2722475" y="791348"/>
                    <a:pt x="2721330" y="791348"/>
                  </a:cubicBezTo>
                  <a:lnTo>
                    <a:pt x="2713313" y="791348"/>
                  </a:lnTo>
                  <a:cubicBezTo>
                    <a:pt x="2713313" y="791348"/>
                    <a:pt x="2713313" y="791348"/>
                    <a:pt x="2713313" y="792511"/>
                  </a:cubicBezTo>
                  <a:lnTo>
                    <a:pt x="2713313" y="800647"/>
                  </a:lnTo>
                  <a:cubicBezTo>
                    <a:pt x="2713313" y="800647"/>
                    <a:pt x="2713313" y="800647"/>
                    <a:pt x="2714459" y="800647"/>
                  </a:cubicBezTo>
                  <a:lnTo>
                    <a:pt x="2722475" y="800647"/>
                  </a:lnTo>
                  <a:cubicBezTo>
                    <a:pt x="2722475" y="800647"/>
                    <a:pt x="2722475" y="800647"/>
                    <a:pt x="2722475" y="801809"/>
                  </a:cubicBezTo>
                  <a:lnTo>
                    <a:pt x="2722475" y="809946"/>
                  </a:lnTo>
                  <a:cubicBezTo>
                    <a:pt x="2722475" y="809946"/>
                    <a:pt x="2722475" y="809946"/>
                    <a:pt x="2721330" y="809946"/>
                  </a:cubicBezTo>
                  <a:lnTo>
                    <a:pt x="2713313" y="809946"/>
                  </a:lnTo>
                  <a:cubicBezTo>
                    <a:pt x="2713313" y="809946"/>
                    <a:pt x="2713313" y="809946"/>
                    <a:pt x="2713313" y="810817"/>
                  </a:cubicBezTo>
                  <a:lnTo>
                    <a:pt x="2713313" y="816920"/>
                  </a:lnTo>
                  <a:cubicBezTo>
                    <a:pt x="2713313" y="816920"/>
                    <a:pt x="2713313" y="816920"/>
                    <a:pt x="2714459" y="816920"/>
                  </a:cubicBezTo>
                  <a:lnTo>
                    <a:pt x="2722475" y="816920"/>
                  </a:lnTo>
                  <a:cubicBezTo>
                    <a:pt x="2722475" y="816920"/>
                    <a:pt x="2722475" y="816920"/>
                    <a:pt x="2722475" y="818082"/>
                  </a:cubicBezTo>
                  <a:lnTo>
                    <a:pt x="2722475" y="826218"/>
                  </a:lnTo>
                  <a:cubicBezTo>
                    <a:pt x="2722475" y="826218"/>
                    <a:pt x="2722475" y="826218"/>
                    <a:pt x="2721330" y="826218"/>
                  </a:cubicBezTo>
                  <a:lnTo>
                    <a:pt x="2713313" y="826218"/>
                  </a:lnTo>
                  <a:cubicBezTo>
                    <a:pt x="2713313" y="826218"/>
                    <a:pt x="2713313" y="826218"/>
                    <a:pt x="2713313" y="827380"/>
                  </a:cubicBezTo>
                  <a:lnTo>
                    <a:pt x="2713313" y="835517"/>
                  </a:lnTo>
                  <a:cubicBezTo>
                    <a:pt x="2713313" y="835517"/>
                    <a:pt x="2713313" y="835517"/>
                    <a:pt x="2714459" y="835517"/>
                  </a:cubicBezTo>
                  <a:lnTo>
                    <a:pt x="2722475" y="835517"/>
                  </a:lnTo>
                  <a:cubicBezTo>
                    <a:pt x="2722475" y="835517"/>
                    <a:pt x="2722475" y="835517"/>
                    <a:pt x="2722475" y="836679"/>
                  </a:cubicBezTo>
                  <a:lnTo>
                    <a:pt x="2722475" y="844815"/>
                  </a:lnTo>
                  <a:cubicBezTo>
                    <a:pt x="2722475" y="844815"/>
                    <a:pt x="2722475" y="844815"/>
                    <a:pt x="2721330" y="844815"/>
                  </a:cubicBezTo>
                  <a:lnTo>
                    <a:pt x="2713313" y="844815"/>
                  </a:lnTo>
                  <a:cubicBezTo>
                    <a:pt x="2713313" y="844815"/>
                    <a:pt x="2713313" y="844815"/>
                    <a:pt x="2713313" y="845687"/>
                  </a:cubicBezTo>
                  <a:lnTo>
                    <a:pt x="2713313" y="851789"/>
                  </a:lnTo>
                  <a:cubicBezTo>
                    <a:pt x="2713313" y="851789"/>
                    <a:pt x="2713313" y="851789"/>
                    <a:pt x="2714459" y="851789"/>
                  </a:cubicBezTo>
                  <a:lnTo>
                    <a:pt x="2722475" y="851789"/>
                  </a:lnTo>
                  <a:cubicBezTo>
                    <a:pt x="2722475" y="851789"/>
                    <a:pt x="2722475" y="851789"/>
                    <a:pt x="2722475" y="852952"/>
                  </a:cubicBezTo>
                  <a:lnTo>
                    <a:pt x="2722475" y="861088"/>
                  </a:lnTo>
                  <a:cubicBezTo>
                    <a:pt x="2722475" y="861088"/>
                    <a:pt x="2722475" y="861088"/>
                    <a:pt x="2721330" y="861088"/>
                  </a:cubicBezTo>
                  <a:lnTo>
                    <a:pt x="2713313" y="861088"/>
                  </a:lnTo>
                  <a:cubicBezTo>
                    <a:pt x="2713313" y="861088"/>
                    <a:pt x="2713313" y="861088"/>
                    <a:pt x="2713313" y="862250"/>
                  </a:cubicBezTo>
                  <a:lnTo>
                    <a:pt x="2713313" y="870387"/>
                  </a:lnTo>
                  <a:cubicBezTo>
                    <a:pt x="2713313" y="870387"/>
                    <a:pt x="2713313" y="870387"/>
                    <a:pt x="2714459" y="870387"/>
                  </a:cubicBezTo>
                  <a:lnTo>
                    <a:pt x="2722475" y="870387"/>
                  </a:lnTo>
                  <a:cubicBezTo>
                    <a:pt x="2722475" y="870387"/>
                    <a:pt x="2722475" y="870387"/>
                    <a:pt x="2722475" y="871258"/>
                  </a:cubicBezTo>
                  <a:lnTo>
                    <a:pt x="2722475" y="877360"/>
                  </a:lnTo>
                  <a:cubicBezTo>
                    <a:pt x="2722475" y="877360"/>
                    <a:pt x="2722475" y="877360"/>
                    <a:pt x="2721330" y="877360"/>
                  </a:cubicBezTo>
                  <a:lnTo>
                    <a:pt x="2713313" y="877360"/>
                  </a:lnTo>
                  <a:cubicBezTo>
                    <a:pt x="2713313" y="877360"/>
                    <a:pt x="2713313" y="877360"/>
                    <a:pt x="2713313" y="878523"/>
                  </a:cubicBezTo>
                  <a:lnTo>
                    <a:pt x="2713313" y="886659"/>
                  </a:lnTo>
                  <a:cubicBezTo>
                    <a:pt x="2713313" y="886659"/>
                    <a:pt x="2713313" y="886659"/>
                    <a:pt x="2714459" y="886659"/>
                  </a:cubicBezTo>
                  <a:lnTo>
                    <a:pt x="2722475" y="886659"/>
                  </a:lnTo>
                  <a:cubicBezTo>
                    <a:pt x="2722475" y="886659"/>
                    <a:pt x="2722475" y="886659"/>
                    <a:pt x="2722475" y="887821"/>
                  </a:cubicBezTo>
                  <a:lnTo>
                    <a:pt x="2722475" y="895958"/>
                  </a:lnTo>
                  <a:cubicBezTo>
                    <a:pt x="2722475" y="895958"/>
                    <a:pt x="2722475" y="895958"/>
                    <a:pt x="2721330" y="895958"/>
                  </a:cubicBezTo>
                  <a:lnTo>
                    <a:pt x="2713313" y="895958"/>
                  </a:lnTo>
                  <a:cubicBezTo>
                    <a:pt x="2713313" y="895958"/>
                    <a:pt x="2713313" y="895958"/>
                    <a:pt x="2713313" y="897120"/>
                  </a:cubicBezTo>
                  <a:lnTo>
                    <a:pt x="2713313" y="905256"/>
                  </a:lnTo>
                  <a:cubicBezTo>
                    <a:pt x="2713313" y="905256"/>
                    <a:pt x="2713313" y="905256"/>
                    <a:pt x="2714459" y="905256"/>
                  </a:cubicBezTo>
                  <a:lnTo>
                    <a:pt x="2722475" y="905256"/>
                  </a:lnTo>
                  <a:cubicBezTo>
                    <a:pt x="2722475" y="905256"/>
                    <a:pt x="2722475" y="905256"/>
                    <a:pt x="2722475" y="906128"/>
                  </a:cubicBezTo>
                  <a:lnTo>
                    <a:pt x="2722475" y="912230"/>
                  </a:lnTo>
                  <a:cubicBezTo>
                    <a:pt x="2722475" y="912230"/>
                    <a:pt x="2722475" y="912230"/>
                    <a:pt x="2721330" y="912230"/>
                  </a:cubicBezTo>
                  <a:lnTo>
                    <a:pt x="2713313" y="912230"/>
                  </a:lnTo>
                  <a:cubicBezTo>
                    <a:pt x="2713313" y="912230"/>
                    <a:pt x="2713313" y="912230"/>
                    <a:pt x="2713313" y="913392"/>
                  </a:cubicBezTo>
                  <a:lnTo>
                    <a:pt x="2713313" y="921529"/>
                  </a:lnTo>
                  <a:cubicBezTo>
                    <a:pt x="2713313" y="921529"/>
                    <a:pt x="2713313" y="921529"/>
                    <a:pt x="2738509" y="942451"/>
                  </a:cubicBezTo>
                  <a:cubicBezTo>
                    <a:pt x="2738509" y="947100"/>
                    <a:pt x="2738509" y="947100"/>
                    <a:pt x="2737365" y="947100"/>
                  </a:cubicBezTo>
                  <a:lnTo>
                    <a:pt x="2729347" y="947100"/>
                  </a:lnTo>
                  <a:cubicBezTo>
                    <a:pt x="2729347" y="947100"/>
                    <a:pt x="2729347" y="947100"/>
                    <a:pt x="2729347" y="972671"/>
                  </a:cubicBezTo>
                  <a:cubicBezTo>
                    <a:pt x="2729347" y="972671"/>
                    <a:pt x="2729347" y="972671"/>
                    <a:pt x="2730493" y="972671"/>
                  </a:cubicBezTo>
                  <a:lnTo>
                    <a:pt x="2738509" y="972671"/>
                  </a:lnTo>
                  <a:cubicBezTo>
                    <a:pt x="2738509" y="972671"/>
                    <a:pt x="2738509" y="972671"/>
                    <a:pt x="2738509" y="971218"/>
                  </a:cubicBezTo>
                  <a:lnTo>
                    <a:pt x="2738509" y="961048"/>
                  </a:lnTo>
                  <a:cubicBezTo>
                    <a:pt x="2738509" y="961048"/>
                    <a:pt x="2738509" y="961048"/>
                    <a:pt x="2739655" y="960467"/>
                  </a:cubicBezTo>
                  <a:lnTo>
                    <a:pt x="2747671" y="956399"/>
                  </a:lnTo>
                  <a:cubicBezTo>
                    <a:pt x="2747671" y="956399"/>
                    <a:pt x="2747671" y="956399"/>
                    <a:pt x="2749675" y="956399"/>
                  </a:cubicBezTo>
                  <a:lnTo>
                    <a:pt x="2763706" y="956399"/>
                  </a:lnTo>
                  <a:cubicBezTo>
                    <a:pt x="2763706" y="956399"/>
                    <a:pt x="2763706" y="956399"/>
                    <a:pt x="2763706" y="957561"/>
                  </a:cubicBezTo>
                  <a:lnTo>
                    <a:pt x="2763706" y="965697"/>
                  </a:lnTo>
                  <a:cubicBezTo>
                    <a:pt x="2763706" y="965697"/>
                    <a:pt x="2763706" y="965697"/>
                    <a:pt x="2765424" y="965697"/>
                  </a:cubicBezTo>
                  <a:lnTo>
                    <a:pt x="2777450" y="965697"/>
                  </a:lnTo>
                  <a:cubicBezTo>
                    <a:pt x="2777450" y="970346"/>
                    <a:pt x="2777450" y="970346"/>
                    <a:pt x="2778594" y="970346"/>
                  </a:cubicBezTo>
                  <a:lnTo>
                    <a:pt x="2786612" y="970346"/>
                  </a:lnTo>
                  <a:cubicBezTo>
                    <a:pt x="2786612" y="970346"/>
                    <a:pt x="2786612" y="970346"/>
                    <a:pt x="2811807" y="1002891"/>
                  </a:cubicBezTo>
                  <a:cubicBezTo>
                    <a:pt x="2811807" y="1002891"/>
                    <a:pt x="2811807" y="1002891"/>
                    <a:pt x="2811807" y="1037761"/>
                  </a:cubicBezTo>
                  <a:cubicBezTo>
                    <a:pt x="2811807" y="1037761"/>
                    <a:pt x="2811807" y="1037761"/>
                    <a:pt x="2812951" y="1037761"/>
                  </a:cubicBezTo>
                  <a:lnTo>
                    <a:pt x="2820970" y="1037761"/>
                  </a:lnTo>
                  <a:cubicBezTo>
                    <a:pt x="2820970" y="1037761"/>
                    <a:pt x="2820970" y="1037761"/>
                    <a:pt x="2820970" y="1035727"/>
                  </a:cubicBezTo>
                  <a:lnTo>
                    <a:pt x="2820970" y="1021489"/>
                  </a:lnTo>
                  <a:cubicBezTo>
                    <a:pt x="2820970" y="1021489"/>
                    <a:pt x="2820970" y="1021489"/>
                    <a:pt x="2821829" y="1021489"/>
                  </a:cubicBezTo>
                  <a:lnTo>
                    <a:pt x="2827841" y="1021489"/>
                  </a:lnTo>
                  <a:cubicBezTo>
                    <a:pt x="2827841" y="1021489"/>
                    <a:pt x="2827841" y="1021489"/>
                    <a:pt x="2827841" y="1022651"/>
                  </a:cubicBezTo>
                  <a:lnTo>
                    <a:pt x="2827841" y="1030787"/>
                  </a:lnTo>
                  <a:cubicBezTo>
                    <a:pt x="2837003" y="1033113"/>
                    <a:pt x="2837003" y="1033113"/>
                    <a:pt x="2837003" y="981970"/>
                  </a:cubicBezTo>
                  <a:cubicBezTo>
                    <a:pt x="2837003" y="981970"/>
                    <a:pt x="2837003" y="981970"/>
                    <a:pt x="2875943" y="981970"/>
                  </a:cubicBezTo>
                  <a:cubicBezTo>
                    <a:pt x="2875943" y="981970"/>
                    <a:pt x="2875943" y="981970"/>
                    <a:pt x="2875943" y="907581"/>
                  </a:cubicBezTo>
                  <a:cubicBezTo>
                    <a:pt x="2875943" y="907581"/>
                    <a:pt x="2875943" y="907581"/>
                    <a:pt x="2912591" y="907581"/>
                  </a:cubicBezTo>
                  <a:cubicBezTo>
                    <a:pt x="2912591" y="907581"/>
                    <a:pt x="2912591" y="907581"/>
                    <a:pt x="2912591" y="906709"/>
                  </a:cubicBezTo>
                  <a:lnTo>
                    <a:pt x="2912591" y="900607"/>
                  </a:lnTo>
                  <a:cubicBezTo>
                    <a:pt x="2912591" y="900607"/>
                    <a:pt x="2912591" y="900607"/>
                    <a:pt x="2935497" y="900607"/>
                  </a:cubicBezTo>
                  <a:cubicBezTo>
                    <a:pt x="2935497" y="900607"/>
                    <a:pt x="2935497" y="900607"/>
                    <a:pt x="2935497" y="861088"/>
                  </a:cubicBezTo>
                  <a:cubicBezTo>
                    <a:pt x="2930915" y="861088"/>
                    <a:pt x="2930915" y="861088"/>
                    <a:pt x="2930915" y="859344"/>
                  </a:cubicBezTo>
                  <a:lnTo>
                    <a:pt x="2930915" y="847140"/>
                  </a:lnTo>
                  <a:lnTo>
                    <a:pt x="2935497" y="849465"/>
                  </a:lnTo>
                  <a:cubicBezTo>
                    <a:pt x="2935497" y="849465"/>
                    <a:pt x="2935497" y="849465"/>
                    <a:pt x="2940079" y="826218"/>
                  </a:cubicBezTo>
                  <a:cubicBezTo>
                    <a:pt x="2940079" y="826218"/>
                    <a:pt x="2940079" y="826218"/>
                    <a:pt x="2944659" y="849465"/>
                  </a:cubicBezTo>
                  <a:cubicBezTo>
                    <a:pt x="2946951" y="847140"/>
                    <a:pt x="2946951" y="847140"/>
                    <a:pt x="2947237" y="846268"/>
                  </a:cubicBezTo>
                  <a:lnTo>
                    <a:pt x="2949241" y="840166"/>
                  </a:lnTo>
                  <a:cubicBezTo>
                    <a:pt x="2949241" y="840166"/>
                    <a:pt x="2949241" y="840166"/>
                    <a:pt x="2949813" y="839004"/>
                  </a:cubicBezTo>
                  <a:lnTo>
                    <a:pt x="2953821" y="830867"/>
                  </a:lnTo>
                  <a:cubicBezTo>
                    <a:pt x="2953821" y="830867"/>
                    <a:pt x="2953821" y="830867"/>
                    <a:pt x="2954395" y="829705"/>
                  </a:cubicBezTo>
                  <a:lnTo>
                    <a:pt x="2958403" y="821569"/>
                  </a:lnTo>
                  <a:cubicBezTo>
                    <a:pt x="2958403" y="821569"/>
                    <a:pt x="2958403" y="821569"/>
                    <a:pt x="2959834" y="820697"/>
                  </a:cubicBezTo>
                  <a:lnTo>
                    <a:pt x="2969855" y="814595"/>
                  </a:lnTo>
                  <a:cubicBezTo>
                    <a:pt x="2969855" y="814595"/>
                    <a:pt x="2969855" y="814595"/>
                    <a:pt x="2971573" y="813433"/>
                  </a:cubicBezTo>
                  <a:lnTo>
                    <a:pt x="2983599" y="805296"/>
                  </a:lnTo>
                  <a:cubicBezTo>
                    <a:pt x="2983599" y="805296"/>
                    <a:pt x="2983599" y="805296"/>
                    <a:pt x="2984458" y="804134"/>
                  </a:cubicBezTo>
                  <a:lnTo>
                    <a:pt x="2990471" y="795998"/>
                  </a:lnTo>
                  <a:cubicBezTo>
                    <a:pt x="2990471" y="795998"/>
                    <a:pt x="2990471" y="795998"/>
                    <a:pt x="2991043" y="793964"/>
                  </a:cubicBezTo>
                  <a:lnTo>
                    <a:pt x="2995052" y="779725"/>
                  </a:lnTo>
                  <a:cubicBezTo>
                    <a:pt x="2995052" y="779725"/>
                    <a:pt x="2995052" y="779725"/>
                    <a:pt x="2995625" y="781759"/>
                  </a:cubicBezTo>
                  <a:lnTo>
                    <a:pt x="2999633" y="795998"/>
                  </a:lnTo>
                  <a:cubicBezTo>
                    <a:pt x="2999633" y="795998"/>
                    <a:pt x="2999633" y="795998"/>
                    <a:pt x="3000205" y="796869"/>
                  </a:cubicBezTo>
                  <a:lnTo>
                    <a:pt x="3004214" y="802972"/>
                  </a:lnTo>
                  <a:cubicBezTo>
                    <a:pt x="3004214" y="802972"/>
                    <a:pt x="3004214" y="802972"/>
                    <a:pt x="3005646" y="804134"/>
                  </a:cubicBezTo>
                  <a:lnTo>
                    <a:pt x="3015667" y="812270"/>
                  </a:lnTo>
                  <a:cubicBezTo>
                    <a:pt x="3015667" y="812270"/>
                    <a:pt x="3015667" y="812270"/>
                    <a:pt x="3016813" y="813433"/>
                  </a:cubicBezTo>
                  <a:lnTo>
                    <a:pt x="3024828" y="821569"/>
                  </a:lnTo>
                  <a:cubicBezTo>
                    <a:pt x="3024828" y="821569"/>
                    <a:pt x="3024828" y="821569"/>
                    <a:pt x="3025975" y="822731"/>
                  </a:cubicBezTo>
                  <a:lnTo>
                    <a:pt x="3033991" y="830867"/>
                  </a:lnTo>
                  <a:cubicBezTo>
                    <a:pt x="3033991" y="830867"/>
                    <a:pt x="3033991" y="830867"/>
                    <a:pt x="3034278" y="832030"/>
                  </a:cubicBezTo>
                  <a:lnTo>
                    <a:pt x="3036281" y="840166"/>
                  </a:lnTo>
                  <a:cubicBezTo>
                    <a:pt x="3036281" y="840166"/>
                    <a:pt x="3036281" y="840166"/>
                    <a:pt x="3036567" y="841328"/>
                  </a:cubicBezTo>
                  <a:lnTo>
                    <a:pt x="3038572" y="849465"/>
                  </a:lnTo>
                  <a:cubicBezTo>
                    <a:pt x="3043153" y="849465"/>
                    <a:pt x="3043153" y="849465"/>
                    <a:pt x="3045443" y="826218"/>
                  </a:cubicBezTo>
                  <a:cubicBezTo>
                    <a:pt x="3045443" y="826218"/>
                    <a:pt x="3045443" y="826218"/>
                    <a:pt x="3050025" y="849465"/>
                  </a:cubicBezTo>
                  <a:cubicBezTo>
                    <a:pt x="3054605" y="849465"/>
                    <a:pt x="3054605" y="849465"/>
                    <a:pt x="3054605" y="851208"/>
                  </a:cubicBezTo>
                  <a:lnTo>
                    <a:pt x="3054605" y="863413"/>
                  </a:lnTo>
                  <a:cubicBezTo>
                    <a:pt x="3050025" y="863413"/>
                    <a:pt x="3050025" y="863413"/>
                    <a:pt x="3050025" y="895958"/>
                  </a:cubicBezTo>
                  <a:cubicBezTo>
                    <a:pt x="3050025" y="895958"/>
                    <a:pt x="3050025" y="895958"/>
                    <a:pt x="3051171" y="895958"/>
                  </a:cubicBezTo>
                  <a:lnTo>
                    <a:pt x="3059187" y="895958"/>
                  </a:lnTo>
                  <a:cubicBezTo>
                    <a:pt x="3059187" y="900607"/>
                    <a:pt x="3059187" y="900607"/>
                    <a:pt x="3060047" y="900607"/>
                  </a:cubicBezTo>
                  <a:lnTo>
                    <a:pt x="3066059" y="900607"/>
                  </a:lnTo>
                  <a:cubicBezTo>
                    <a:pt x="3066059" y="900607"/>
                    <a:pt x="3066059" y="900607"/>
                    <a:pt x="3066059" y="899445"/>
                  </a:cubicBezTo>
                  <a:lnTo>
                    <a:pt x="3066059" y="891308"/>
                  </a:lnTo>
                  <a:cubicBezTo>
                    <a:pt x="3066059" y="891308"/>
                    <a:pt x="3066059" y="891308"/>
                    <a:pt x="3068349" y="891308"/>
                  </a:cubicBezTo>
                  <a:lnTo>
                    <a:pt x="3084383" y="891308"/>
                  </a:lnTo>
                  <a:cubicBezTo>
                    <a:pt x="3084383" y="891308"/>
                    <a:pt x="3084383" y="891308"/>
                    <a:pt x="3084383" y="889274"/>
                  </a:cubicBezTo>
                  <a:lnTo>
                    <a:pt x="3084383" y="875036"/>
                  </a:lnTo>
                  <a:cubicBezTo>
                    <a:pt x="3084383" y="875036"/>
                    <a:pt x="3084383" y="875036"/>
                    <a:pt x="3123323" y="875036"/>
                  </a:cubicBezTo>
                  <a:cubicBezTo>
                    <a:pt x="3123323" y="875036"/>
                    <a:pt x="3123323" y="875036"/>
                    <a:pt x="3123323" y="876489"/>
                  </a:cubicBezTo>
                  <a:lnTo>
                    <a:pt x="3123323" y="886659"/>
                  </a:lnTo>
                  <a:cubicBezTo>
                    <a:pt x="3123323" y="886659"/>
                    <a:pt x="3123323" y="886659"/>
                    <a:pt x="3143937" y="886659"/>
                  </a:cubicBezTo>
                  <a:cubicBezTo>
                    <a:pt x="3143937" y="886659"/>
                    <a:pt x="3143937" y="886659"/>
                    <a:pt x="3143937" y="888984"/>
                  </a:cubicBezTo>
                  <a:lnTo>
                    <a:pt x="3143937" y="905256"/>
                  </a:lnTo>
                  <a:cubicBezTo>
                    <a:pt x="3139357" y="905256"/>
                    <a:pt x="3139357" y="905256"/>
                    <a:pt x="3139357" y="906128"/>
                  </a:cubicBezTo>
                  <a:lnTo>
                    <a:pt x="3139357" y="912230"/>
                  </a:lnTo>
                  <a:cubicBezTo>
                    <a:pt x="3143937" y="912230"/>
                    <a:pt x="3143937" y="912230"/>
                    <a:pt x="3143937" y="913974"/>
                  </a:cubicBezTo>
                  <a:lnTo>
                    <a:pt x="3143937" y="926178"/>
                  </a:lnTo>
                  <a:lnTo>
                    <a:pt x="3139357" y="930827"/>
                  </a:lnTo>
                  <a:cubicBezTo>
                    <a:pt x="3139357" y="930827"/>
                    <a:pt x="3139357" y="930827"/>
                    <a:pt x="3139357" y="986619"/>
                  </a:cubicBezTo>
                  <a:cubicBezTo>
                    <a:pt x="3139357" y="986619"/>
                    <a:pt x="3139357" y="986619"/>
                    <a:pt x="3141360" y="986619"/>
                  </a:cubicBezTo>
                  <a:lnTo>
                    <a:pt x="3155391" y="986619"/>
                  </a:lnTo>
                  <a:cubicBezTo>
                    <a:pt x="3155391" y="991268"/>
                    <a:pt x="3155391" y="991268"/>
                    <a:pt x="3157107" y="991268"/>
                  </a:cubicBezTo>
                  <a:lnTo>
                    <a:pt x="3169135" y="991268"/>
                  </a:lnTo>
                  <a:cubicBezTo>
                    <a:pt x="3169135" y="991268"/>
                    <a:pt x="3169135" y="991268"/>
                    <a:pt x="3169135" y="993302"/>
                  </a:cubicBezTo>
                  <a:lnTo>
                    <a:pt x="3169135" y="1007541"/>
                  </a:lnTo>
                  <a:cubicBezTo>
                    <a:pt x="3169135" y="1007541"/>
                    <a:pt x="3169135" y="1007541"/>
                    <a:pt x="3170853" y="1007541"/>
                  </a:cubicBezTo>
                  <a:lnTo>
                    <a:pt x="3182877" y="1007541"/>
                  </a:lnTo>
                  <a:cubicBezTo>
                    <a:pt x="3182877" y="1007541"/>
                    <a:pt x="3182877" y="1007541"/>
                    <a:pt x="3182877" y="1005507"/>
                  </a:cubicBezTo>
                  <a:lnTo>
                    <a:pt x="3182877" y="991268"/>
                  </a:lnTo>
                  <a:cubicBezTo>
                    <a:pt x="3182877" y="991268"/>
                    <a:pt x="3182877" y="991268"/>
                    <a:pt x="3184880" y="990106"/>
                  </a:cubicBezTo>
                  <a:lnTo>
                    <a:pt x="3198911" y="981970"/>
                  </a:lnTo>
                  <a:cubicBezTo>
                    <a:pt x="3198911" y="981970"/>
                    <a:pt x="3198911" y="981970"/>
                    <a:pt x="3198911" y="961048"/>
                  </a:cubicBezTo>
                  <a:cubicBezTo>
                    <a:pt x="3194330" y="961048"/>
                    <a:pt x="3194330" y="961048"/>
                    <a:pt x="3194330" y="937801"/>
                  </a:cubicBezTo>
                  <a:cubicBezTo>
                    <a:pt x="3194330" y="937801"/>
                    <a:pt x="3194330" y="937801"/>
                    <a:pt x="3195474" y="937801"/>
                  </a:cubicBezTo>
                  <a:lnTo>
                    <a:pt x="3203492" y="937801"/>
                  </a:lnTo>
                  <a:cubicBezTo>
                    <a:pt x="3203492" y="935477"/>
                    <a:pt x="3203492" y="935477"/>
                    <a:pt x="3224107" y="935477"/>
                  </a:cubicBezTo>
                  <a:cubicBezTo>
                    <a:pt x="3224107" y="935477"/>
                    <a:pt x="3224107" y="935477"/>
                    <a:pt x="3224107" y="934314"/>
                  </a:cubicBezTo>
                  <a:lnTo>
                    <a:pt x="3224107" y="926178"/>
                  </a:lnTo>
                  <a:cubicBezTo>
                    <a:pt x="3224107" y="926178"/>
                    <a:pt x="3224107" y="926178"/>
                    <a:pt x="3225825" y="926178"/>
                  </a:cubicBezTo>
                  <a:lnTo>
                    <a:pt x="3237850" y="926178"/>
                  </a:lnTo>
                  <a:cubicBezTo>
                    <a:pt x="3237850" y="926178"/>
                    <a:pt x="3237850" y="926178"/>
                    <a:pt x="3237850" y="809946"/>
                  </a:cubicBezTo>
                  <a:cubicBezTo>
                    <a:pt x="3237850" y="809946"/>
                    <a:pt x="3237850" y="809946"/>
                    <a:pt x="3238995" y="809946"/>
                  </a:cubicBezTo>
                  <a:lnTo>
                    <a:pt x="3247012" y="809946"/>
                  </a:lnTo>
                  <a:cubicBezTo>
                    <a:pt x="3247012" y="809946"/>
                    <a:pt x="3247012" y="809946"/>
                    <a:pt x="3247012" y="807621"/>
                  </a:cubicBezTo>
                  <a:lnTo>
                    <a:pt x="3247012" y="791348"/>
                  </a:lnTo>
                  <a:cubicBezTo>
                    <a:pt x="3249303" y="791348"/>
                    <a:pt x="3249303" y="791348"/>
                    <a:pt x="3249303" y="744855"/>
                  </a:cubicBezTo>
                  <a:cubicBezTo>
                    <a:pt x="3249303" y="744855"/>
                    <a:pt x="3249303" y="744855"/>
                    <a:pt x="3250449" y="744855"/>
                  </a:cubicBezTo>
                  <a:lnTo>
                    <a:pt x="3258465" y="744855"/>
                  </a:lnTo>
                  <a:cubicBezTo>
                    <a:pt x="3258465" y="744855"/>
                    <a:pt x="3258465" y="744855"/>
                    <a:pt x="3258465" y="746018"/>
                  </a:cubicBezTo>
                  <a:lnTo>
                    <a:pt x="3258465" y="754154"/>
                  </a:lnTo>
                  <a:cubicBezTo>
                    <a:pt x="3263045" y="754154"/>
                    <a:pt x="3263045" y="754154"/>
                    <a:pt x="3263045" y="751829"/>
                  </a:cubicBezTo>
                  <a:lnTo>
                    <a:pt x="3263045" y="735557"/>
                  </a:lnTo>
                  <a:cubicBezTo>
                    <a:pt x="3263045" y="735557"/>
                    <a:pt x="3263045" y="735557"/>
                    <a:pt x="3264477" y="734976"/>
                  </a:cubicBezTo>
                  <a:lnTo>
                    <a:pt x="3274499" y="730908"/>
                  </a:lnTo>
                  <a:cubicBezTo>
                    <a:pt x="3274499" y="730908"/>
                    <a:pt x="3274499" y="730908"/>
                    <a:pt x="3275644" y="731489"/>
                  </a:cubicBezTo>
                  <a:lnTo>
                    <a:pt x="3283661" y="735557"/>
                  </a:lnTo>
                  <a:cubicBezTo>
                    <a:pt x="3283661" y="735557"/>
                    <a:pt x="3283661" y="735557"/>
                    <a:pt x="3285379" y="735557"/>
                  </a:cubicBezTo>
                  <a:lnTo>
                    <a:pt x="3297405" y="735557"/>
                  </a:lnTo>
                  <a:cubicBezTo>
                    <a:pt x="3297405" y="735557"/>
                    <a:pt x="3297405" y="735557"/>
                    <a:pt x="3297405" y="705336"/>
                  </a:cubicBezTo>
                  <a:cubicBezTo>
                    <a:pt x="3297405" y="705336"/>
                    <a:pt x="3297405" y="705336"/>
                    <a:pt x="3298550" y="705336"/>
                  </a:cubicBezTo>
                  <a:lnTo>
                    <a:pt x="3306565" y="705336"/>
                  </a:lnTo>
                  <a:cubicBezTo>
                    <a:pt x="3306565" y="709986"/>
                    <a:pt x="3306565" y="709986"/>
                    <a:pt x="3307997" y="709986"/>
                  </a:cubicBezTo>
                  <a:lnTo>
                    <a:pt x="3318019" y="709986"/>
                  </a:lnTo>
                  <a:cubicBezTo>
                    <a:pt x="3318019" y="705336"/>
                    <a:pt x="3318019" y="705336"/>
                    <a:pt x="3319165" y="705336"/>
                  </a:cubicBezTo>
                  <a:lnTo>
                    <a:pt x="3327182" y="705336"/>
                  </a:lnTo>
                  <a:cubicBezTo>
                    <a:pt x="3327182" y="705336"/>
                    <a:pt x="3327182" y="705336"/>
                    <a:pt x="3327182" y="740206"/>
                  </a:cubicBezTo>
                  <a:cubicBezTo>
                    <a:pt x="3327182" y="740206"/>
                    <a:pt x="3327182" y="740206"/>
                    <a:pt x="3328613" y="741368"/>
                  </a:cubicBezTo>
                  <a:lnTo>
                    <a:pt x="3338635" y="749505"/>
                  </a:lnTo>
                  <a:cubicBezTo>
                    <a:pt x="3336344" y="756479"/>
                    <a:pt x="3336344" y="756479"/>
                    <a:pt x="3361539" y="756479"/>
                  </a:cubicBezTo>
                  <a:cubicBezTo>
                    <a:pt x="3361539" y="756479"/>
                    <a:pt x="3361539" y="756479"/>
                    <a:pt x="3361539" y="755026"/>
                  </a:cubicBezTo>
                  <a:lnTo>
                    <a:pt x="3361539" y="744855"/>
                  </a:lnTo>
                  <a:cubicBezTo>
                    <a:pt x="3361539" y="744855"/>
                    <a:pt x="3361539" y="744855"/>
                    <a:pt x="3391317" y="735557"/>
                  </a:cubicBezTo>
                  <a:cubicBezTo>
                    <a:pt x="3391317" y="735557"/>
                    <a:pt x="3391317" y="735557"/>
                    <a:pt x="3391317" y="734395"/>
                  </a:cubicBezTo>
                  <a:lnTo>
                    <a:pt x="3391317" y="726258"/>
                  </a:lnTo>
                  <a:cubicBezTo>
                    <a:pt x="3391317" y="726258"/>
                    <a:pt x="3391317" y="726258"/>
                    <a:pt x="3392176" y="726258"/>
                  </a:cubicBezTo>
                  <a:lnTo>
                    <a:pt x="3398189" y="726258"/>
                  </a:lnTo>
                  <a:cubicBezTo>
                    <a:pt x="3398189" y="726258"/>
                    <a:pt x="3398189" y="726258"/>
                    <a:pt x="3398189" y="725387"/>
                  </a:cubicBezTo>
                  <a:lnTo>
                    <a:pt x="3398189" y="719284"/>
                  </a:lnTo>
                  <a:cubicBezTo>
                    <a:pt x="3398189" y="719284"/>
                    <a:pt x="3398189" y="719284"/>
                    <a:pt x="3400479" y="719284"/>
                  </a:cubicBezTo>
                  <a:lnTo>
                    <a:pt x="3416513" y="719284"/>
                  </a:lnTo>
                  <a:cubicBezTo>
                    <a:pt x="3416513" y="719284"/>
                    <a:pt x="3416513" y="719284"/>
                    <a:pt x="3416513" y="720156"/>
                  </a:cubicBezTo>
                  <a:lnTo>
                    <a:pt x="3416513" y="726258"/>
                  </a:lnTo>
                  <a:cubicBezTo>
                    <a:pt x="3416513" y="726258"/>
                    <a:pt x="3416513" y="726258"/>
                    <a:pt x="3418231" y="726258"/>
                  </a:cubicBezTo>
                  <a:lnTo>
                    <a:pt x="3430257" y="726258"/>
                  </a:lnTo>
                  <a:cubicBezTo>
                    <a:pt x="3430257" y="726258"/>
                    <a:pt x="3430257" y="726258"/>
                    <a:pt x="3430257" y="728002"/>
                  </a:cubicBezTo>
                  <a:lnTo>
                    <a:pt x="3430257" y="740206"/>
                  </a:lnTo>
                  <a:cubicBezTo>
                    <a:pt x="3430257" y="740206"/>
                    <a:pt x="3430257" y="740206"/>
                    <a:pt x="3455452" y="740206"/>
                  </a:cubicBezTo>
                  <a:cubicBezTo>
                    <a:pt x="3455452" y="740206"/>
                    <a:pt x="3455452" y="740206"/>
                    <a:pt x="3455452" y="739044"/>
                  </a:cubicBezTo>
                  <a:lnTo>
                    <a:pt x="3455452" y="730908"/>
                  </a:lnTo>
                  <a:cubicBezTo>
                    <a:pt x="3455452" y="730908"/>
                    <a:pt x="3455452" y="730908"/>
                    <a:pt x="3456884" y="730908"/>
                  </a:cubicBezTo>
                  <a:lnTo>
                    <a:pt x="3466905" y="730908"/>
                  </a:lnTo>
                  <a:cubicBezTo>
                    <a:pt x="3466905" y="730908"/>
                    <a:pt x="3466905" y="730908"/>
                    <a:pt x="3466905" y="729745"/>
                  </a:cubicBezTo>
                  <a:lnTo>
                    <a:pt x="3466905" y="721609"/>
                  </a:lnTo>
                  <a:cubicBezTo>
                    <a:pt x="3466905" y="721609"/>
                    <a:pt x="3466905" y="721609"/>
                    <a:pt x="3468623" y="721609"/>
                  </a:cubicBezTo>
                  <a:lnTo>
                    <a:pt x="3480647" y="721609"/>
                  </a:lnTo>
                  <a:cubicBezTo>
                    <a:pt x="3480647" y="721609"/>
                    <a:pt x="3480647" y="721609"/>
                    <a:pt x="3480647" y="722771"/>
                  </a:cubicBezTo>
                  <a:lnTo>
                    <a:pt x="3480647" y="730908"/>
                  </a:lnTo>
                  <a:cubicBezTo>
                    <a:pt x="3485229" y="730908"/>
                    <a:pt x="3485229" y="730908"/>
                    <a:pt x="3485229" y="675116"/>
                  </a:cubicBezTo>
                  <a:cubicBezTo>
                    <a:pt x="3485229" y="675116"/>
                    <a:pt x="3485229" y="675116"/>
                    <a:pt x="3588304" y="675116"/>
                  </a:cubicBezTo>
                  <a:cubicBezTo>
                    <a:pt x="3588304" y="675116"/>
                    <a:pt x="3588304" y="675116"/>
                    <a:pt x="3588304" y="749505"/>
                  </a:cubicBezTo>
                  <a:cubicBezTo>
                    <a:pt x="3588304" y="749505"/>
                    <a:pt x="3588304" y="749505"/>
                    <a:pt x="3590595" y="749505"/>
                  </a:cubicBezTo>
                  <a:lnTo>
                    <a:pt x="3606629" y="749505"/>
                  </a:lnTo>
                  <a:cubicBezTo>
                    <a:pt x="3606629" y="749505"/>
                    <a:pt x="3606629" y="749505"/>
                    <a:pt x="3606629" y="665817"/>
                  </a:cubicBezTo>
                  <a:cubicBezTo>
                    <a:pt x="3606629" y="665817"/>
                    <a:pt x="3606629" y="665817"/>
                    <a:pt x="3629535" y="654194"/>
                  </a:cubicBezTo>
                  <a:cubicBezTo>
                    <a:pt x="3629535" y="654194"/>
                    <a:pt x="3629535" y="654194"/>
                    <a:pt x="3659311" y="654194"/>
                  </a:cubicBezTo>
                  <a:cubicBezTo>
                    <a:pt x="3659311" y="654194"/>
                    <a:pt x="3659311" y="654194"/>
                    <a:pt x="3661316" y="652451"/>
                  </a:cubicBezTo>
                  <a:lnTo>
                    <a:pt x="3675345" y="640246"/>
                  </a:lnTo>
                  <a:cubicBezTo>
                    <a:pt x="3675345" y="640246"/>
                    <a:pt x="3675345" y="640246"/>
                    <a:pt x="3714285" y="640246"/>
                  </a:cubicBezTo>
                  <a:cubicBezTo>
                    <a:pt x="3714285" y="640246"/>
                    <a:pt x="3714285" y="640246"/>
                    <a:pt x="3714285" y="641990"/>
                  </a:cubicBezTo>
                  <a:lnTo>
                    <a:pt x="3714285" y="654194"/>
                  </a:lnTo>
                  <a:cubicBezTo>
                    <a:pt x="3714285" y="654194"/>
                    <a:pt x="3714285" y="654194"/>
                    <a:pt x="3753224" y="654194"/>
                  </a:cubicBezTo>
                  <a:cubicBezTo>
                    <a:pt x="3753224" y="654194"/>
                    <a:pt x="3753224" y="654194"/>
                    <a:pt x="3753224" y="744855"/>
                  </a:cubicBezTo>
                  <a:cubicBezTo>
                    <a:pt x="3753224" y="744855"/>
                    <a:pt x="3753224" y="744855"/>
                    <a:pt x="3754656" y="744855"/>
                  </a:cubicBezTo>
                  <a:lnTo>
                    <a:pt x="3764677" y="744855"/>
                  </a:lnTo>
                  <a:cubicBezTo>
                    <a:pt x="3764677" y="744855"/>
                    <a:pt x="3764677" y="744855"/>
                    <a:pt x="3764677" y="877360"/>
                  </a:cubicBezTo>
                  <a:cubicBezTo>
                    <a:pt x="3764677" y="877360"/>
                    <a:pt x="3764677" y="877360"/>
                    <a:pt x="3766967" y="877360"/>
                  </a:cubicBezTo>
                  <a:lnTo>
                    <a:pt x="3783001" y="877360"/>
                  </a:lnTo>
                  <a:cubicBezTo>
                    <a:pt x="3783001" y="877360"/>
                    <a:pt x="3783001" y="877360"/>
                    <a:pt x="3783001" y="791348"/>
                  </a:cubicBezTo>
                  <a:cubicBezTo>
                    <a:pt x="3783001" y="791348"/>
                    <a:pt x="3783001" y="791348"/>
                    <a:pt x="3783861" y="790767"/>
                  </a:cubicBezTo>
                  <a:lnTo>
                    <a:pt x="3789873" y="786699"/>
                  </a:lnTo>
                  <a:cubicBezTo>
                    <a:pt x="3794455" y="786699"/>
                    <a:pt x="3794455" y="786699"/>
                    <a:pt x="3794455" y="787861"/>
                  </a:cubicBezTo>
                  <a:lnTo>
                    <a:pt x="3794455" y="795998"/>
                  </a:lnTo>
                  <a:cubicBezTo>
                    <a:pt x="3794455" y="795998"/>
                    <a:pt x="3794455" y="795998"/>
                    <a:pt x="3796744" y="794835"/>
                  </a:cubicBezTo>
                  <a:lnTo>
                    <a:pt x="3812779" y="786699"/>
                  </a:lnTo>
                  <a:cubicBezTo>
                    <a:pt x="3812779" y="786699"/>
                    <a:pt x="3812779" y="786699"/>
                    <a:pt x="3814783" y="786699"/>
                  </a:cubicBezTo>
                  <a:lnTo>
                    <a:pt x="3828812" y="786699"/>
                  </a:lnTo>
                  <a:cubicBezTo>
                    <a:pt x="3828812" y="786699"/>
                    <a:pt x="3828812" y="786699"/>
                    <a:pt x="3828812" y="944775"/>
                  </a:cubicBezTo>
                  <a:cubicBezTo>
                    <a:pt x="3828812" y="944775"/>
                    <a:pt x="3828812" y="944775"/>
                    <a:pt x="3860881" y="949425"/>
                  </a:cubicBezTo>
                  <a:cubicBezTo>
                    <a:pt x="3860881" y="947100"/>
                    <a:pt x="3860881" y="944775"/>
                    <a:pt x="3860881" y="942451"/>
                  </a:cubicBezTo>
                  <a:cubicBezTo>
                    <a:pt x="3872333" y="942451"/>
                    <a:pt x="3883785" y="942451"/>
                    <a:pt x="3895238" y="942451"/>
                  </a:cubicBezTo>
                  <a:cubicBezTo>
                    <a:pt x="3895238" y="930827"/>
                    <a:pt x="3895238" y="921529"/>
                    <a:pt x="3895238" y="912230"/>
                  </a:cubicBezTo>
                  <a:lnTo>
                    <a:pt x="3904401" y="912230"/>
                  </a:lnTo>
                  <a:cubicBezTo>
                    <a:pt x="3904401" y="898282"/>
                    <a:pt x="3904401" y="886659"/>
                    <a:pt x="3904401" y="872711"/>
                  </a:cubicBezTo>
                  <a:cubicBezTo>
                    <a:pt x="3906691" y="872711"/>
                    <a:pt x="3908982" y="872711"/>
                    <a:pt x="3911273" y="872711"/>
                  </a:cubicBezTo>
                  <a:cubicBezTo>
                    <a:pt x="3911273" y="858763"/>
                    <a:pt x="3911273" y="847140"/>
                    <a:pt x="3911273" y="833192"/>
                  </a:cubicBezTo>
                  <a:cubicBezTo>
                    <a:pt x="3915853" y="833192"/>
                    <a:pt x="3920434" y="833192"/>
                    <a:pt x="3927307" y="833192"/>
                  </a:cubicBezTo>
                  <a:cubicBezTo>
                    <a:pt x="3943340" y="828543"/>
                    <a:pt x="3961664" y="819244"/>
                    <a:pt x="3977697" y="812270"/>
                  </a:cubicBezTo>
                  <a:cubicBezTo>
                    <a:pt x="3979989" y="805296"/>
                    <a:pt x="3979989" y="798322"/>
                    <a:pt x="3979989" y="791348"/>
                  </a:cubicBezTo>
                  <a:cubicBezTo>
                    <a:pt x="3982279" y="798322"/>
                    <a:pt x="3982279" y="805296"/>
                    <a:pt x="3984570" y="812270"/>
                  </a:cubicBezTo>
                  <a:cubicBezTo>
                    <a:pt x="4002895" y="821569"/>
                    <a:pt x="4018928" y="830867"/>
                    <a:pt x="4037253" y="840166"/>
                  </a:cubicBezTo>
                  <a:cubicBezTo>
                    <a:pt x="4037253" y="837847"/>
                    <a:pt x="4037253" y="835529"/>
                    <a:pt x="4037253" y="835517"/>
                  </a:cubicBezTo>
                  <a:cubicBezTo>
                    <a:pt x="4041833" y="835517"/>
                    <a:pt x="4046416" y="835517"/>
                    <a:pt x="4050996" y="835517"/>
                  </a:cubicBezTo>
                  <a:cubicBezTo>
                    <a:pt x="4050996" y="847140"/>
                    <a:pt x="4050996" y="861088"/>
                    <a:pt x="4050996" y="872711"/>
                  </a:cubicBezTo>
                  <a:cubicBezTo>
                    <a:pt x="4053287" y="872711"/>
                    <a:pt x="4055577" y="872711"/>
                    <a:pt x="4057867" y="872711"/>
                  </a:cubicBezTo>
                  <a:cubicBezTo>
                    <a:pt x="4057867" y="886659"/>
                    <a:pt x="4057867" y="900607"/>
                    <a:pt x="4057867" y="916879"/>
                  </a:cubicBezTo>
                  <a:cubicBezTo>
                    <a:pt x="4060159" y="916879"/>
                    <a:pt x="4062449" y="916879"/>
                    <a:pt x="4064740" y="916879"/>
                  </a:cubicBezTo>
                  <a:cubicBezTo>
                    <a:pt x="4064740" y="923853"/>
                    <a:pt x="4064740" y="930827"/>
                    <a:pt x="4064740" y="937801"/>
                  </a:cubicBezTo>
                  <a:cubicBezTo>
                    <a:pt x="4069321" y="937801"/>
                    <a:pt x="4073901" y="937801"/>
                    <a:pt x="4078483" y="937801"/>
                  </a:cubicBezTo>
                  <a:cubicBezTo>
                    <a:pt x="4078483" y="949425"/>
                    <a:pt x="4078483" y="958723"/>
                    <a:pt x="4078483" y="970346"/>
                  </a:cubicBezTo>
                  <a:cubicBezTo>
                    <a:pt x="4108260" y="968022"/>
                    <a:pt x="4135747" y="965697"/>
                    <a:pt x="4165523" y="963372"/>
                  </a:cubicBezTo>
                  <a:cubicBezTo>
                    <a:pt x="4165523" y="951749"/>
                    <a:pt x="4165523" y="942451"/>
                    <a:pt x="4165523" y="930827"/>
                  </a:cubicBezTo>
                  <a:cubicBezTo>
                    <a:pt x="4181557" y="930827"/>
                    <a:pt x="4197591" y="930827"/>
                    <a:pt x="4211335" y="930827"/>
                  </a:cubicBezTo>
                  <a:cubicBezTo>
                    <a:pt x="4211335" y="923853"/>
                    <a:pt x="4211335" y="919204"/>
                    <a:pt x="4211335" y="912230"/>
                  </a:cubicBezTo>
                  <a:cubicBezTo>
                    <a:pt x="4243403" y="912230"/>
                    <a:pt x="4275469" y="912230"/>
                    <a:pt x="4307538" y="912230"/>
                  </a:cubicBezTo>
                  <a:cubicBezTo>
                    <a:pt x="4307538" y="916879"/>
                    <a:pt x="4307538" y="919204"/>
                    <a:pt x="4307538" y="923853"/>
                  </a:cubicBezTo>
                  <a:cubicBezTo>
                    <a:pt x="4328153" y="923853"/>
                    <a:pt x="4348767" y="923853"/>
                    <a:pt x="4369382" y="923853"/>
                  </a:cubicBezTo>
                  <a:cubicBezTo>
                    <a:pt x="4369382" y="926178"/>
                    <a:pt x="4369382" y="928503"/>
                    <a:pt x="4369382" y="930827"/>
                  </a:cubicBezTo>
                  <a:cubicBezTo>
                    <a:pt x="4373963" y="930827"/>
                    <a:pt x="4380835" y="930827"/>
                    <a:pt x="4387707" y="930827"/>
                  </a:cubicBezTo>
                  <a:cubicBezTo>
                    <a:pt x="4387707" y="933152"/>
                    <a:pt x="4387707" y="935477"/>
                    <a:pt x="4387707" y="937801"/>
                  </a:cubicBezTo>
                  <a:cubicBezTo>
                    <a:pt x="4392287" y="937801"/>
                    <a:pt x="4399159" y="937801"/>
                    <a:pt x="4403740" y="937801"/>
                  </a:cubicBezTo>
                  <a:cubicBezTo>
                    <a:pt x="4403740" y="931132"/>
                    <a:pt x="4403740" y="924463"/>
                    <a:pt x="4403740" y="917794"/>
                  </a:cubicBezTo>
                  <a:lnTo>
                    <a:pt x="4475956" y="1039515"/>
                  </a:lnTo>
                  <a:lnTo>
                    <a:pt x="0" y="1039515"/>
                  </a:lnTo>
                  <a:lnTo>
                    <a:pt x="0" y="685283"/>
                  </a:lnTo>
                  <a:lnTo>
                    <a:pt x="9900" y="685283"/>
                  </a:lnTo>
                  <a:cubicBezTo>
                    <a:pt x="9900" y="685271"/>
                    <a:pt x="9900" y="684760"/>
                    <a:pt x="9900" y="661504"/>
                  </a:cubicBezTo>
                  <a:cubicBezTo>
                    <a:pt x="9907" y="661504"/>
                    <a:pt x="9987" y="661504"/>
                    <a:pt x="10941" y="661504"/>
                  </a:cubicBezTo>
                  <a:lnTo>
                    <a:pt x="18230" y="661504"/>
                  </a:lnTo>
                  <a:cubicBezTo>
                    <a:pt x="18230" y="661485"/>
                    <a:pt x="18230" y="660714"/>
                    <a:pt x="18230" y="629077"/>
                  </a:cubicBezTo>
                  <a:cubicBezTo>
                    <a:pt x="18238" y="629077"/>
                    <a:pt x="18317" y="629077"/>
                    <a:pt x="19272" y="629077"/>
                  </a:cubicBezTo>
                  <a:lnTo>
                    <a:pt x="26562" y="629077"/>
                  </a:lnTo>
                  <a:cubicBezTo>
                    <a:pt x="26562" y="629071"/>
                    <a:pt x="26562" y="628962"/>
                    <a:pt x="26562" y="627186"/>
                  </a:cubicBezTo>
                  <a:lnTo>
                    <a:pt x="26562" y="613945"/>
                  </a:lnTo>
                  <a:cubicBezTo>
                    <a:pt x="24478" y="613945"/>
                    <a:pt x="24478" y="613945"/>
                    <a:pt x="25259" y="612323"/>
                  </a:cubicBezTo>
                  <a:lnTo>
                    <a:pt x="30726" y="600974"/>
                  </a:lnTo>
                  <a:cubicBezTo>
                    <a:pt x="30732" y="600991"/>
                    <a:pt x="30932" y="601665"/>
                    <a:pt x="39057" y="629077"/>
                  </a:cubicBezTo>
                  <a:cubicBezTo>
                    <a:pt x="39066" y="629077"/>
                    <a:pt x="39140" y="629077"/>
                    <a:pt x="39838" y="629077"/>
                  </a:cubicBezTo>
                  <a:lnTo>
                    <a:pt x="45305" y="629077"/>
                  </a:lnTo>
                  <a:cubicBezTo>
                    <a:pt x="45305" y="629064"/>
                    <a:pt x="45305" y="627885"/>
                    <a:pt x="45305" y="523150"/>
                  </a:cubicBezTo>
                  <a:cubicBezTo>
                    <a:pt x="45315" y="523150"/>
                    <a:pt x="45433" y="523150"/>
                    <a:pt x="46867" y="523150"/>
                  </a:cubicBezTo>
                  <a:lnTo>
                    <a:pt x="57801" y="523150"/>
                  </a:lnTo>
                  <a:cubicBezTo>
                    <a:pt x="57801" y="523128"/>
                    <a:pt x="57801" y="522118"/>
                    <a:pt x="57801" y="475591"/>
                  </a:cubicBezTo>
                  <a:cubicBezTo>
                    <a:pt x="57818" y="475591"/>
                    <a:pt x="58461" y="475591"/>
                    <a:pt x="84875" y="475591"/>
                  </a:cubicBezTo>
                  <a:cubicBezTo>
                    <a:pt x="84875" y="475579"/>
                    <a:pt x="84875" y="475069"/>
                    <a:pt x="84875" y="453973"/>
                  </a:cubicBezTo>
                  <a:cubicBezTo>
                    <a:pt x="84895" y="453973"/>
                    <a:pt x="85705" y="453973"/>
                    <a:pt x="120280" y="453973"/>
                  </a:cubicBezTo>
                  <a:cubicBezTo>
                    <a:pt x="120280" y="453981"/>
                    <a:pt x="120280" y="454111"/>
                    <a:pt x="120280" y="456405"/>
                  </a:cubicBezTo>
                  <a:lnTo>
                    <a:pt x="120280" y="473429"/>
                  </a:lnTo>
                  <a:cubicBezTo>
                    <a:pt x="120290" y="473429"/>
                    <a:pt x="120424" y="473429"/>
                    <a:pt x="122623" y="473429"/>
                  </a:cubicBezTo>
                  <a:lnTo>
                    <a:pt x="139024" y="473429"/>
                  </a:lnTo>
                  <a:cubicBezTo>
                    <a:pt x="139024" y="473447"/>
                    <a:pt x="139024" y="474341"/>
                    <a:pt x="139024" y="520988"/>
                  </a:cubicBezTo>
                  <a:cubicBezTo>
                    <a:pt x="139030" y="520988"/>
                    <a:pt x="139108" y="520988"/>
                    <a:pt x="140065" y="520988"/>
                  </a:cubicBezTo>
                  <a:lnTo>
                    <a:pt x="147355" y="520988"/>
                  </a:lnTo>
                  <a:lnTo>
                    <a:pt x="161933" y="525312"/>
                  </a:lnTo>
                  <a:cubicBezTo>
                    <a:pt x="161933" y="525322"/>
                    <a:pt x="161933" y="525972"/>
                    <a:pt x="161933" y="564224"/>
                  </a:cubicBezTo>
                  <a:cubicBezTo>
                    <a:pt x="161939" y="564224"/>
                    <a:pt x="162017" y="564224"/>
                    <a:pt x="162975" y="564224"/>
                  </a:cubicBezTo>
                  <a:lnTo>
                    <a:pt x="170263" y="564224"/>
                  </a:lnTo>
                  <a:cubicBezTo>
                    <a:pt x="170263" y="564234"/>
                    <a:pt x="170263" y="564340"/>
                    <a:pt x="170263" y="565845"/>
                  </a:cubicBezTo>
                  <a:lnTo>
                    <a:pt x="170263" y="577194"/>
                  </a:lnTo>
                  <a:cubicBezTo>
                    <a:pt x="170271" y="577194"/>
                    <a:pt x="170399" y="577194"/>
                    <a:pt x="172346" y="577194"/>
                  </a:cubicBezTo>
                  <a:lnTo>
                    <a:pt x="186925" y="577194"/>
                  </a:lnTo>
                  <a:lnTo>
                    <a:pt x="193172" y="583680"/>
                  </a:lnTo>
                  <a:cubicBezTo>
                    <a:pt x="193172" y="583692"/>
                    <a:pt x="193172" y="584178"/>
                    <a:pt x="193172" y="605298"/>
                  </a:cubicBezTo>
                  <a:cubicBezTo>
                    <a:pt x="193182" y="605298"/>
                    <a:pt x="193316" y="605298"/>
                    <a:pt x="195515" y="605298"/>
                  </a:cubicBezTo>
                  <a:lnTo>
                    <a:pt x="211916" y="605298"/>
                  </a:lnTo>
                  <a:cubicBezTo>
                    <a:pt x="211916" y="605305"/>
                    <a:pt x="211916" y="605385"/>
                    <a:pt x="211916" y="606378"/>
                  </a:cubicBezTo>
                  <a:lnTo>
                    <a:pt x="211916" y="613945"/>
                  </a:lnTo>
                  <a:cubicBezTo>
                    <a:pt x="211926" y="613945"/>
                    <a:pt x="212027" y="613945"/>
                    <a:pt x="213218" y="613945"/>
                  </a:cubicBezTo>
                  <a:lnTo>
                    <a:pt x="222330" y="613945"/>
                  </a:lnTo>
                  <a:cubicBezTo>
                    <a:pt x="222330" y="613954"/>
                    <a:pt x="222330" y="614083"/>
                    <a:pt x="222330" y="616106"/>
                  </a:cubicBezTo>
                  <a:lnTo>
                    <a:pt x="222330" y="631239"/>
                  </a:lnTo>
                  <a:cubicBezTo>
                    <a:pt x="226495" y="631239"/>
                    <a:pt x="226495" y="631239"/>
                    <a:pt x="226495" y="629347"/>
                  </a:cubicBezTo>
                  <a:lnTo>
                    <a:pt x="226495" y="616106"/>
                  </a:lnTo>
                  <a:cubicBezTo>
                    <a:pt x="226501" y="616106"/>
                    <a:pt x="226581" y="616106"/>
                    <a:pt x="227536" y="616106"/>
                  </a:cubicBezTo>
                  <a:lnTo>
                    <a:pt x="234826" y="616106"/>
                  </a:lnTo>
                  <a:cubicBezTo>
                    <a:pt x="234826" y="616117"/>
                    <a:pt x="234826" y="616236"/>
                    <a:pt x="234826" y="617728"/>
                  </a:cubicBezTo>
                  <a:lnTo>
                    <a:pt x="234826" y="629077"/>
                  </a:lnTo>
                  <a:cubicBezTo>
                    <a:pt x="234835" y="629077"/>
                    <a:pt x="234910" y="629077"/>
                    <a:pt x="235607" y="629077"/>
                  </a:cubicBezTo>
                  <a:lnTo>
                    <a:pt x="241073" y="629077"/>
                  </a:lnTo>
                  <a:cubicBezTo>
                    <a:pt x="241073" y="624754"/>
                    <a:pt x="241073" y="624754"/>
                    <a:pt x="291056" y="624754"/>
                  </a:cubicBezTo>
                  <a:cubicBezTo>
                    <a:pt x="291056" y="624763"/>
                    <a:pt x="291056" y="624864"/>
                    <a:pt x="291056" y="626105"/>
                  </a:cubicBezTo>
                  <a:lnTo>
                    <a:pt x="291056" y="635562"/>
                  </a:lnTo>
                  <a:cubicBezTo>
                    <a:pt x="291065" y="635562"/>
                    <a:pt x="291142" y="635562"/>
                    <a:pt x="291837" y="635562"/>
                  </a:cubicBezTo>
                  <a:lnTo>
                    <a:pt x="297306" y="635562"/>
                  </a:lnTo>
                  <a:cubicBezTo>
                    <a:pt x="297306" y="635571"/>
                    <a:pt x="297306" y="635693"/>
                    <a:pt x="297306" y="637724"/>
                  </a:cubicBezTo>
                  <a:lnTo>
                    <a:pt x="297306" y="652857"/>
                  </a:lnTo>
                  <a:cubicBezTo>
                    <a:pt x="297314" y="652853"/>
                    <a:pt x="297433" y="652775"/>
                    <a:pt x="299387" y="651506"/>
                  </a:cubicBezTo>
                  <a:lnTo>
                    <a:pt x="313966" y="642048"/>
                  </a:lnTo>
                  <a:cubicBezTo>
                    <a:pt x="313968" y="642029"/>
                    <a:pt x="314103" y="641154"/>
                    <a:pt x="320214" y="600974"/>
                  </a:cubicBezTo>
                  <a:cubicBezTo>
                    <a:pt x="320223" y="600972"/>
                    <a:pt x="320294" y="600946"/>
                    <a:pt x="320995" y="600704"/>
                  </a:cubicBezTo>
                  <a:lnTo>
                    <a:pt x="326461" y="598812"/>
                  </a:lnTo>
                  <a:cubicBezTo>
                    <a:pt x="326461" y="598796"/>
                    <a:pt x="326496" y="597735"/>
                    <a:pt x="328545" y="529635"/>
                  </a:cubicBezTo>
                  <a:cubicBezTo>
                    <a:pt x="328545" y="529653"/>
                    <a:pt x="328578" y="530744"/>
                    <a:pt x="330627" y="598812"/>
                  </a:cubicBezTo>
                  <a:cubicBezTo>
                    <a:pt x="330637" y="598815"/>
                    <a:pt x="330710" y="598840"/>
                    <a:pt x="331408" y="599082"/>
                  </a:cubicBezTo>
                  <a:lnTo>
                    <a:pt x="336875" y="600974"/>
                  </a:lnTo>
                  <a:cubicBezTo>
                    <a:pt x="336875" y="600954"/>
                    <a:pt x="336875" y="599621"/>
                    <a:pt x="336875" y="514503"/>
                  </a:cubicBezTo>
                  <a:cubicBezTo>
                    <a:pt x="341041" y="514503"/>
                    <a:pt x="341041" y="514503"/>
                    <a:pt x="341041" y="482076"/>
                  </a:cubicBezTo>
                  <a:cubicBezTo>
                    <a:pt x="341053" y="482076"/>
                    <a:pt x="341758" y="482076"/>
                    <a:pt x="380610" y="482076"/>
                  </a:cubicBezTo>
                  <a:cubicBezTo>
                    <a:pt x="380610" y="482093"/>
                    <a:pt x="380610" y="482811"/>
                    <a:pt x="380610" y="514503"/>
                  </a:cubicBezTo>
                  <a:cubicBezTo>
                    <a:pt x="380620" y="514503"/>
                    <a:pt x="380694" y="514503"/>
                    <a:pt x="381391" y="514503"/>
                  </a:cubicBezTo>
                  <a:lnTo>
                    <a:pt x="386858" y="514503"/>
                  </a:lnTo>
                  <a:cubicBezTo>
                    <a:pt x="386858" y="514482"/>
                    <a:pt x="386858" y="513176"/>
                    <a:pt x="386858" y="432355"/>
                  </a:cubicBezTo>
                  <a:cubicBezTo>
                    <a:pt x="386864" y="432355"/>
                    <a:pt x="386966" y="432355"/>
                    <a:pt x="388681" y="432355"/>
                  </a:cubicBezTo>
                  <a:lnTo>
                    <a:pt x="401437" y="432355"/>
                  </a:lnTo>
                  <a:cubicBezTo>
                    <a:pt x="401437" y="432348"/>
                    <a:pt x="401437" y="432237"/>
                    <a:pt x="401437" y="430464"/>
                  </a:cubicBezTo>
                  <a:lnTo>
                    <a:pt x="401437" y="417223"/>
                  </a:lnTo>
                  <a:cubicBezTo>
                    <a:pt x="401448" y="417223"/>
                    <a:pt x="401960" y="417223"/>
                    <a:pt x="424347" y="417223"/>
                  </a:cubicBezTo>
                  <a:cubicBezTo>
                    <a:pt x="424347" y="417216"/>
                    <a:pt x="424347" y="417135"/>
                    <a:pt x="424347" y="416142"/>
                  </a:cubicBezTo>
                  <a:lnTo>
                    <a:pt x="424347" y="408576"/>
                  </a:lnTo>
                  <a:cubicBezTo>
                    <a:pt x="424354" y="408576"/>
                    <a:pt x="424467" y="408576"/>
                    <a:pt x="426168" y="408576"/>
                  </a:cubicBezTo>
                  <a:lnTo>
                    <a:pt x="438925" y="408576"/>
                  </a:lnTo>
                  <a:cubicBezTo>
                    <a:pt x="438925" y="408584"/>
                    <a:pt x="438925" y="408663"/>
                    <a:pt x="438925" y="409657"/>
                  </a:cubicBezTo>
                  <a:lnTo>
                    <a:pt x="438925" y="417223"/>
                  </a:lnTo>
                  <a:cubicBezTo>
                    <a:pt x="438935" y="417223"/>
                    <a:pt x="439009" y="417223"/>
                    <a:pt x="439706" y="417223"/>
                  </a:cubicBezTo>
                  <a:lnTo>
                    <a:pt x="445173" y="417223"/>
                  </a:lnTo>
                  <a:lnTo>
                    <a:pt x="455586" y="412899"/>
                  </a:lnTo>
                  <a:lnTo>
                    <a:pt x="459750" y="416142"/>
                  </a:lnTo>
                  <a:lnTo>
                    <a:pt x="459750" y="408576"/>
                  </a:lnTo>
                  <a:cubicBezTo>
                    <a:pt x="459760" y="408576"/>
                    <a:pt x="459901" y="408576"/>
                    <a:pt x="462093" y="408576"/>
                  </a:cubicBezTo>
                  <a:lnTo>
                    <a:pt x="478495" y="408576"/>
                  </a:lnTo>
                  <a:cubicBezTo>
                    <a:pt x="478495" y="408584"/>
                    <a:pt x="478495" y="408663"/>
                    <a:pt x="478495" y="409657"/>
                  </a:cubicBezTo>
                  <a:lnTo>
                    <a:pt x="478495" y="417223"/>
                  </a:lnTo>
                  <a:cubicBezTo>
                    <a:pt x="478515" y="417223"/>
                    <a:pt x="479271" y="417223"/>
                    <a:pt x="509735" y="417223"/>
                  </a:cubicBezTo>
                  <a:cubicBezTo>
                    <a:pt x="509735" y="417233"/>
                    <a:pt x="509735" y="417342"/>
                    <a:pt x="509735" y="418844"/>
                  </a:cubicBezTo>
                  <a:lnTo>
                    <a:pt x="509735" y="430194"/>
                  </a:lnTo>
                  <a:cubicBezTo>
                    <a:pt x="509752" y="430194"/>
                    <a:pt x="510409" y="430194"/>
                    <a:pt x="536809" y="430194"/>
                  </a:cubicBezTo>
                  <a:cubicBezTo>
                    <a:pt x="536809" y="430210"/>
                    <a:pt x="536809" y="430890"/>
                    <a:pt x="536809" y="460458"/>
                  </a:cubicBezTo>
                  <a:cubicBezTo>
                    <a:pt x="536818" y="460458"/>
                    <a:pt x="536893" y="460458"/>
                    <a:pt x="537589" y="460458"/>
                  </a:cubicBezTo>
                  <a:lnTo>
                    <a:pt x="543057" y="460458"/>
                  </a:lnTo>
                  <a:cubicBezTo>
                    <a:pt x="543057" y="460465"/>
                    <a:pt x="543057" y="460551"/>
                    <a:pt x="543057" y="461539"/>
                  </a:cubicBezTo>
                  <a:lnTo>
                    <a:pt x="543057" y="469106"/>
                  </a:lnTo>
                  <a:cubicBezTo>
                    <a:pt x="547222" y="469106"/>
                    <a:pt x="547222" y="469106"/>
                    <a:pt x="547222" y="499370"/>
                  </a:cubicBezTo>
                  <a:cubicBezTo>
                    <a:pt x="547232" y="499370"/>
                    <a:pt x="547308" y="499370"/>
                    <a:pt x="548003" y="499370"/>
                  </a:cubicBezTo>
                  <a:lnTo>
                    <a:pt x="553470" y="499370"/>
                  </a:lnTo>
                  <a:cubicBezTo>
                    <a:pt x="553470" y="499379"/>
                    <a:pt x="553470" y="499446"/>
                    <a:pt x="553470" y="500181"/>
                  </a:cubicBezTo>
                  <a:lnTo>
                    <a:pt x="553470" y="505856"/>
                  </a:lnTo>
                  <a:cubicBezTo>
                    <a:pt x="553477" y="505856"/>
                    <a:pt x="553557" y="505856"/>
                    <a:pt x="554511" y="505856"/>
                  </a:cubicBezTo>
                  <a:lnTo>
                    <a:pt x="561800" y="505856"/>
                  </a:lnTo>
                  <a:cubicBezTo>
                    <a:pt x="561800" y="505873"/>
                    <a:pt x="561800" y="506586"/>
                    <a:pt x="561800" y="536121"/>
                  </a:cubicBezTo>
                  <a:cubicBezTo>
                    <a:pt x="561808" y="536121"/>
                    <a:pt x="561931" y="536121"/>
                    <a:pt x="563883" y="536121"/>
                  </a:cubicBezTo>
                  <a:lnTo>
                    <a:pt x="578462" y="536121"/>
                  </a:lnTo>
                  <a:cubicBezTo>
                    <a:pt x="578462" y="536137"/>
                    <a:pt x="578462" y="536717"/>
                    <a:pt x="578462" y="559900"/>
                  </a:cubicBezTo>
                  <a:cubicBezTo>
                    <a:pt x="580545" y="559900"/>
                    <a:pt x="580545" y="559900"/>
                    <a:pt x="580545" y="561521"/>
                  </a:cubicBezTo>
                  <a:lnTo>
                    <a:pt x="580545" y="572871"/>
                  </a:lnTo>
                  <a:cubicBezTo>
                    <a:pt x="580554" y="572871"/>
                    <a:pt x="580626" y="572871"/>
                    <a:pt x="581326" y="572871"/>
                  </a:cubicBezTo>
                  <a:lnTo>
                    <a:pt x="586793" y="572871"/>
                  </a:lnTo>
                  <a:cubicBezTo>
                    <a:pt x="586793" y="572885"/>
                    <a:pt x="586793" y="573448"/>
                    <a:pt x="586793" y="596650"/>
                  </a:cubicBezTo>
                  <a:cubicBezTo>
                    <a:pt x="586801" y="596650"/>
                    <a:pt x="586903" y="596650"/>
                    <a:pt x="588094" y="596650"/>
                  </a:cubicBezTo>
                  <a:lnTo>
                    <a:pt x="597205" y="596650"/>
                  </a:lnTo>
                  <a:cubicBezTo>
                    <a:pt x="599289" y="598812"/>
                    <a:pt x="599289" y="598812"/>
                    <a:pt x="599289" y="600704"/>
                  </a:cubicBezTo>
                  <a:lnTo>
                    <a:pt x="599289" y="613945"/>
                  </a:lnTo>
                  <a:cubicBezTo>
                    <a:pt x="599293" y="613938"/>
                    <a:pt x="599383" y="613831"/>
                    <a:pt x="600851" y="612053"/>
                  </a:cubicBezTo>
                  <a:lnTo>
                    <a:pt x="611784" y="598812"/>
                  </a:lnTo>
                  <a:cubicBezTo>
                    <a:pt x="611799" y="598812"/>
                    <a:pt x="612456" y="598812"/>
                    <a:pt x="640941" y="598812"/>
                  </a:cubicBezTo>
                  <a:cubicBezTo>
                    <a:pt x="640941" y="598837"/>
                    <a:pt x="640941" y="600238"/>
                    <a:pt x="640941" y="685283"/>
                  </a:cubicBezTo>
                  <a:cubicBezTo>
                    <a:pt x="640950" y="685283"/>
                    <a:pt x="641028" y="685283"/>
                    <a:pt x="641723" y="685283"/>
                  </a:cubicBezTo>
                  <a:lnTo>
                    <a:pt x="647189" y="685283"/>
                  </a:lnTo>
                  <a:cubicBezTo>
                    <a:pt x="647193" y="685275"/>
                    <a:pt x="647254" y="685175"/>
                    <a:pt x="647971" y="683932"/>
                  </a:cubicBezTo>
                  <a:lnTo>
                    <a:pt x="653437" y="674474"/>
                  </a:lnTo>
                  <a:cubicBezTo>
                    <a:pt x="653437" y="674481"/>
                    <a:pt x="653437" y="674580"/>
                    <a:pt x="653437" y="676366"/>
                  </a:cubicBezTo>
                  <a:lnTo>
                    <a:pt x="653437" y="689607"/>
                  </a:lnTo>
                  <a:cubicBezTo>
                    <a:pt x="657602" y="689607"/>
                    <a:pt x="657602" y="689607"/>
                    <a:pt x="657602" y="644210"/>
                  </a:cubicBezTo>
                  <a:cubicBezTo>
                    <a:pt x="657611" y="644210"/>
                    <a:pt x="657683" y="644210"/>
                    <a:pt x="658383" y="644210"/>
                  </a:cubicBezTo>
                  <a:lnTo>
                    <a:pt x="663850" y="644210"/>
                  </a:lnTo>
                  <a:cubicBezTo>
                    <a:pt x="663850" y="644195"/>
                    <a:pt x="663850" y="643195"/>
                    <a:pt x="663850" y="579356"/>
                  </a:cubicBezTo>
                  <a:cubicBezTo>
                    <a:pt x="663857" y="579356"/>
                    <a:pt x="663940" y="579356"/>
                    <a:pt x="664892" y="579356"/>
                  </a:cubicBezTo>
                  <a:lnTo>
                    <a:pt x="672181" y="579356"/>
                  </a:lnTo>
                  <a:cubicBezTo>
                    <a:pt x="672187" y="579335"/>
                    <a:pt x="672458" y="578395"/>
                    <a:pt x="684677" y="536121"/>
                  </a:cubicBezTo>
                  <a:cubicBezTo>
                    <a:pt x="684685" y="536121"/>
                    <a:pt x="684785" y="536121"/>
                    <a:pt x="685978" y="536121"/>
                  </a:cubicBezTo>
                  <a:lnTo>
                    <a:pt x="695091" y="536121"/>
                  </a:lnTo>
                  <a:cubicBezTo>
                    <a:pt x="695095" y="536144"/>
                    <a:pt x="695327" y="537110"/>
                    <a:pt x="705503" y="579356"/>
                  </a:cubicBezTo>
                  <a:cubicBezTo>
                    <a:pt x="705509" y="579356"/>
                    <a:pt x="705585" y="579356"/>
                    <a:pt x="706544" y="579356"/>
                  </a:cubicBezTo>
                  <a:lnTo>
                    <a:pt x="713834" y="579356"/>
                  </a:lnTo>
                  <a:cubicBezTo>
                    <a:pt x="713834" y="579367"/>
                    <a:pt x="713834" y="580034"/>
                    <a:pt x="713834" y="618268"/>
                  </a:cubicBezTo>
                  <a:cubicBezTo>
                    <a:pt x="713841" y="618268"/>
                    <a:pt x="713943" y="618268"/>
                    <a:pt x="715655" y="618268"/>
                  </a:cubicBezTo>
                  <a:lnTo>
                    <a:pt x="728412" y="618268"/>
                  </a:lnTo>
                  <a:cubicBezTo>
                    <a:pt x="728412" y="618276"/>
                    <a:pt x="728412" y="618398"/>
                    <a:pt x="728412" y="620430"/>
                  </a:cubicBezTo>
                  <a:lnTo>
                    <a:pt x="728412" y="635562"/>
                  </a:lnTo>
                  <a:cubicBezTo>
                    <a:pt x="732577" y="635562"/>
                    <a:pt x="732577" y="635562"/>
                    <a:pt x="732577" y="633401"/>
                  </a:cubicBezTo>
                  <a:lnTo>
                    <a:pt x="732577" y="618268"/>
                  </a:lnTo>
                  <a:cubicBezTo>
                    <a:pt x="732588" y="618268"/>
                    <a:pt x="732703" y="618268"/>
                    <a:pt x="734139" y="618268"/>
                  </a:cubicBezTo>
                  <a:lnTo>
                    <a:pt x="745073" y="618268"/>
                  </a:lnTo>
                  <a:cubicBezTo>
                    <a:pt x="745073" y="618278"/>
                    <a:pt x="745073" y="618395"/>
                    <a:pt x="745073" y="619889"/>
                  </a:cubicBezTo>
                  <a:lnTo>
                    <a:pt x="745073" y="631239"/>
                  </a:lnTo>
                  <a:cubicBezTo>
                    <a:pt x="745090" y="631239"/>
                    <a:pt x="745818" y="631239"/>
                    <a:pt x="776313" y="631239"/>
                  </a:cubicBezTo>
                  <a:cubicBezTo>
                    <a:pt x="776313" y="631222"/>
                    <a:pt x="776313" y="630451"/>
                    <a:pt x="776313" y="594489"/>
                  </a:cubicBezTo>
                  <a:cubicBezTo>
                    <a:pt x="776321" y="594489"/>
                    <a:pt x="776417" y="594489"/>
                    <a:pt x="777614" y="594489"/>
                  </a:cubicBezTo>
                  <a:lnTo>
                    <a:pt x="786726" y="594489"/>
                  </a:lnTo>
                  <a:cubicBezTo>
                    <a:pt x="786726" y="594500"/>
                    <a:pt x="786726" y="594994"/>
                    <a:pt x="786726" y="616106"/>
                  </a:cubicBezTo>
                  <a:cubicBezTo>
                    <a:pt x="788809" y="616106"/>
                    <a:pt x="788809" y="616106"/>
                    <a:pt x="788809" y="583680"/>
                  </a:cubicBezTo>
                  <a:cubicBezTo>
                    <a:pt x="788823" y="583680"/>
                    <a:pt x="789379" y="583680"/>
                    <a:pt x="811718" y="583680"/>
                  </a:cubicBezTo>
                  <a:cubicBezTo>
                    <a:pt x="811718" y="583670"/>
                    <a:pt x="811718" y="583550"/>
                    <a:pt x="811718" y="582058"/>
                  </a:cubicBezTo>
                  <a:lnTo>
                    <a:pt x="811718" y="570709"/>
                  </a:lnTo>
                  <a:cubicBezTo>
                    <a:pt x="811726" y="570709"/>
                    <a:pt x="811803" y="570709"/>
                    <a:pt x="812499" y="570709"/>
                  </a:cubicBezTo>
                  <a:lnTo>
                    <a:pt x="817965" y="570709"/>
                  </a:lnTo>
                  <a:cubicBezTo>
                    <a:pt x="817965" y="570703"/>
                    <a:pt x="817965" y="570590"/>
                    <a:pt x="817965" y="568818"/>
                  </a:cubicBezTo>
                  <a:lnTo>
                    <a:pt x="817965" y="555577"/>
                  </a:lnTo>
                  <a:lnTo>
                    <a:pt x="822131" y="562062"/>
                  </a:lnTo>
                  <a:cubicBezTo>
                    <a:pt x="822140" y="562062"/>
                    <a:pt x="822272" y="562062"/>
                    <a:pt x="824475" y="562062"/>
                  </a:cubicBezTo>
                  <a:lnTo>
                    <a:pt x="840875" y="562062"/>
                  </a:lnTo>
                  <a:cubicBezTo>
                    <a:pt x="840875" y="562054"/>
                    <a:pt x="840875" y="561986"/>
                    <a:pt x="840875" y="561251"/>
                  </a:cubicBezTo>
                  <a:lnTo>
                    <a:pt x="840875" y="555577"/>
                  </a:lnTo>
                  <a:cubicBezTo>
                    <a:pt x="840884" y="555577"/>
                    <a:pt x="840960" y="555577"/>
                    <a:pt x="841656" y="555577"/>
                  </a:cubicBezTo>
                  <a:lnTo>
                    <a:pt x="847123" y="555577"/>
                  </a:lnTo>
                  <a:cubicBezTo>
                    <a:pt x="847123" y="555586"/>
                    <a:pt x="847123" y="555686"/>
                    <a:pt x="847123" y="556928"/>
                  </a:cubicBezTo>
                  <a:lnTo>
                    <a:pt x="847123" y="566386"/>
                  </a:lnTo>
                  <a:cubicBezTo>
                    <a:pt x="847138" y="566386"/>
                    <a:pt x="847891" y="566386"/>
                    <a:pt x="886693" y="566386"/>
                  </a:cubicBezTo>
                  <a:cubicBezTo>
                    <a:pt x="886693" y="566404"/>
                    <a:pt x="886693" y="567914"/>
                    <a:pt x="886693" y="704739"/>
                  </a:cubicBezTo>
                  <a:cubicBezTo>
                    <a:pt x="886703" y="704739"/>
                    <a:pt x="886821" y="704739"/>
                    <a:pt x="888255" y="704739"/>
                  </a:cubicBezTo>
                  <a:lnTo>
                    <a:pt x="899189" y="704739"/>
                  </a:lnTo>
                  <a:cubicBezTo>
                    <a:pt x="899189" y="700416"/>
                    <a:pt x="899189" y="696092"/>
                    <a:pt x="899189" y="691769"/>
                  </a:cubicBezTo>
                  <a:cubicBezTo>
                    <a:pt x="901272" y="691769"/>
                    <a:pt x="901272" y="691769"/>
                    <a:pt x="903354" y="691769"/>
                  </a:cubicBezTo>
                  <a:cubicBezTo>
                    <a:pt x="903354" y="696092"/>
                    <a:pt x="903354" y="700416"/>
                    <a:pt x="903354" y="704739"/>
                  </a:cubicBezTo>
                  <a:cubicBezTo>
                    <a:pt x="913767" y="704739"/>
                    <a:pt x="924181" y="704739"/>
                    <a:pt x="934594" y="704739"/>
                  </a:cubicBezTo>
                  <a:cubicBezTo>
                    <a:pt x="934594" y="693930"/>
                    <a:pt x="934594" y="685283"/>
                    <a:pt x="934594" y="674474"/>
                  </a:cubicBezTo>
                  <a:cubicBezTo>
                    <a:pt x="938759" y="674474"/>
                    <a:pt x="942925" y="674474"/>
                    <a:pt x="947089" y="674474"/>
                  </a:cubicBezTo>
                  <a:lnTo>
                    <a:pt x="959585" y="672313"/>
                  </a:lnTo>
                  <a:cubicBezTo>
                    <a:pt x="961669" y="672313"/>
                    <a:pt x="961669" y="674474"/>
                    <a:pt x="963751" y="674474"/>
                  </a:cubicBezTo>
                  <a:lnTo>
                    <a:pt x="974164" y="674474"/>
                  </a:lnTo>
                  <a:cubicBezTo>
                    <a:pt x="974164" y="685283"/>
                    <a:pt x="974164" y="696092"/>
                    <a:pt x="974164" y="704739"/>
                  </a:cubicBezTo>
                  <a:cubicBezTo>
                    <a:pt x="976247" y="704739"/>
                    <a:pt x="978330" y="704739"/>
                    <a:pt x="982495" y="704739"/>
                  </a:cubicBezTo>
                  <a:cubicBezTo>
                    <a:pt x="982495" y="711225"/>
                    <a:pt x="982495" y="717710"/>
                    <a:pt x="982495" y="722034"/>
                  </a:cubicBezTo>
                  <a:lnTo>
                    <a:pt x="992088" y="722939"/>
                  </a:lnTo>
                  <a:lnTo>
                    <a:pt x="1005404" y="722939"/>
                  </a:lnTo>
                  <a:cubicBezTo>
                    <a:pt x="1005404" y="717130"/>
                    <a:pt x="1005404" y="712958"/>
                    <a:pt x="1005404" y="706901"/>
                  </a:cubicBezTo>
                  <a:lnTo>
                    <a:pt x="1075236" y="706901"/>
                  </a:lnTo>
                  <a:lnTo>
                    <a:pt x="1075236" y="621648"/>
                  </a:lnTo>
                  <a:lnTo>
                    <a:pt x="1149232" y="621648"/>
                  </a:lnTo>
                  <a:lnTo>
                    <a:pt x="1149232" y="700416"/>
                  </a:lnTo>
                  <a:cubicBezTo>
                    <a:pt x="1149885" y="700416"/>
                    <a:pt x="1150537" y="700416"/>
                    <a:pt x="1151189" y="700416"/>
                  </a:cubicBezTo>
                  <a:lnTo>
                    <a:pt x="1152465" y="722939"/>
                  </a:lnTo>
                  <a:lnTo>
                    <a:pt x="1162408" y="722939"/>
                  </a:lnTo>
                  <a:cubicBezTo>
                    <a:pt x="1162959" y="715725"/>
                    <a:pt x="1163685" y="708071"/>
                    <a:pt x="1163685" y="700416"/>
                  </a:cubicBezTo>
                  <a:cubicBezTo>
                    <a:pt x="1165768" y="700416"/>
                    <a:pt x="1167851" y="700416"/>
                    <a:pt x="1169932" y="700416"/>
                  </a:cubicBezTo>
                  <a:lnTo>
                    <a:pt x="1171209" y="722939"/>
                  </a:lnTo>
                  <a:lnTo>
                    <a:pt x="1223228" y="722939"/>
                  </a:lnTo>
                  <a:lnTo>
                    <a:pt x="1223228" y="559911"/>
                  </a:lnTo>
                  <a:lnTo>
                    <a:pt x="1426003" y="559911"/>
                  </a:lnTo>
                  <a:lnTo>
                    <a:pt x="1426003" y="722939"/>
                  </a:lnTo>
                  <a:lnTo>
                    <a:pt x="1445216" y="722939"/>
                  </a:lnTo>
                  <a:lnTo>
                    <a:pt x="1445216" y="640246"/>
                  </a:lnTo>
                  <a:lnTo>
                    <a:pt x="1542962" y="640246"/>
                  </a:lnTo>
                  <a:cubicBezTo>
                    <a:pt x="1547149" y="534225"/>
                    <a:pt x="1550621" y="428751"/>
                    <a:pt x="1555222" y="322105"/>
                  </a:cubicBezTo>
                  <a:cubicBezTo>
                    <a:pt x="1544809" y="322105"/>
                    <a:pt x="1519818" y="309134"/>
                    <a:pt x="1542727" y="300487"/>
                  </a:cubicBezTo>
                  <a:cubicBezTo>
                    <a:pt x="1540643" y="298325"/>
                    <a:pt x="1538561" y="296163"/>
                    <a:pt x="1536479" y="296163"/>
                  </a:cubicBezTo>
                  <a:cubicBezTo>
                    <a:pt x="1536479" y="283193"/>
                    <a:pt x="1534395" y="281031"/>
                    <a:pt x="1544809" y="272384"/>
                  </a:cubicBezTo>
                  <a:cubicBezTo>
                    <a:pt x="1544809" y="268060"/>
                    <a:pt x="1544809" y="261575"/>
                    <a:pt x="1544809" y="255090"/>
                  </a:cubicBezTo>
                  <a:cubicBezTo>
                    <a:pt x="1548975" y="255090"/>
                    <a:pt x="1553140" y="255090"/>
                    <a:pt x="1559387" y="255090"/>
                  </a:cubicBezTo>
                  <a:cubicBezTo>
                    <a:pt x="1559387" y="246442"/>
                    <a:pt x="1559387" y="239957"/>
                    <a:pt x="1559387" y="233472"/>
                  </a:cubicBezTo>
                  <a:cubicBezTo>
                    <a:pt x="1559387" y="231310"/>
                    <a:pt x="1561470" y="231310"/>
                    <a:pt x="1561470" y="229148"/>
                  </a:cubicBezTo>
                  <a:cubicBezTo>
                    <a:pt x="1561470" y="203207"/>
                    <a:pt x="1561470" y="177266"/>
                    <a:pt x="1561470" y="151324"/>
                  </a:cubicBezTo>
                  <a:cubicBezTo>
                    <a:pt x="1561470" y="149162"/>
                    <a:pt x="1559387" y="147002"/>
                    <a:pt x="1559387" y="144840"/>
                  </a:cubicBezTo>
                  <a:cubicBezTo>
                    <a:pt x="1561470" y="142678"/>
                    <a:pt x="1563553" y="140516"/>
                    <a:pt x="1565635" y="138354"/>
                  </a:cubicBezTo>
                  <a:cubicBezTo>
                    <a:pt x="1565635" y="118898"/>
                    <a:pt x="1565635" y="99442"/>
                    <a:pt x="1565635" y="79986"/>
                  </a:cubicBezTo>
                  <a:cubicBezTo>
                    <a:pt x="1565635" y="77824"/>
                    <a:pt x="1565635" y="77824"/>
                    <a:pt x="1567718" y="75662"/>
                  </a:cubicBezTo>
                  <a:cubicBezTo>
                    <a:pt x="1567718" y="58368"/>
                    <a:pt x="1567718" y="38912"/>
                    <a:pt x="1567718" y="19456"/>
                  </a:cubicBezTo>
                  <a:cubicBezTo>
                    <a:pt x="1569801" y="10810"/>
                    <a:pt x="1569801" y="6486"/>
                    <a:pt x="15698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ko-KR" altLang="en-US" sz="2700"/>
            </a:p>
          </p:txBody>
        </p:sp>
        <p:sp>
          <p:nvSpPr>
            <p:cNvPr id="18" name="Freeform: Shape 17"/>
            <p:cNvSpPr/>
            <p:nvPr userDrawn="1"/>
          </p:nvSpPr>
          <p:spPr bwMode="auto">
            <a:xfrm>
              <a:off x="6298465" y="6481019"/>
              <a:ext cx="1639605" cy="399269"/>
            </a:xfrm>
            <a:custGeom>
              <a:avLst/>
              <a:gdLst>
                <a:gd name="connsiteX0" fmla="*/ 838994 w 1639605"/>
                <a:gd name="connsiteY0" fmla="*/ 0 h 399269"/>
                <a:gd name="connsiteX1" fmla="*/ 877934 w 1639605"/>
                <a:gd name="connsiteY1" fmla="*/ 0 h 399269"/>
                <a:gd name="connsiteX2" fmla="*/ 877934 w 1639605"/>
                <a:gd name="connsiteY2" fmla="*/ 1744 h 399269"/>
                <a:gd name="connsiteX3" fmla="*/ 877934 w 1639605"/>
                <a:gd name="connsiteY3" fmla="*/ 13948 h 399269"/>
                <a:gd name="connsiteX4" fmla="*/ 916873 w 1639605"/>
                <a:gd name="connsiteY4" fmla="*/ 13948 h 399269"/>
                <a:gd name="connsiteX5" fmla="*/ 916873 w 1639605"/>
                <a:gd name="connsiteY5" fmla="*/ 104609 h 399269"/>
                <a:gd name="connsiteX6" fmla="*/ 918305 w 1639605"/>
                <a:gd name="connsiteY6" fmla="*/ 104609 h 399269"/>
                <a:gd name="connsiteX7" fmla="*/ 928326 w 1639605"/>
                <a:gd name="connsiteY7" fmla="*/ 104609 h 399269"/>
                <a:gd name="connsiteX8" fmla="*/ 928326 w 1639605"/>
                <a:gd name="connsiteY8" fmla="*/ 237114 h 399269"/>
                <a:gd name="connsiteX9" fmla="*/ 930616 w 1639605"/>
                <a:gd name="connsiteY9" fmla="*/ 237114 h 399269"/>
                <a:gd name="connsiteX10" fmla="*/ 946651 w 1639605"/>
                <a:gd name="connsiteY10" fmla="*/ 237114 h 399269"/>
                <a:gd name="connsiteX11" fmla="*/ 946651 w 1639605"/>
                <a:gd name="connsiteY11" fmla="*/ 151102 h 399269"/>
                <a:gd name="connsiteX12" fmla="*/ 947510 w 1639605"/>
                <a:gd name="connsiteY12" fmla="*/ 150521 h 399269"/>
                <a:gd name="connsiteX13" fmla="*/ 953522 w 1639605"/>
                <a:gd name="connsiteY13" fmla="*/ 146453 h 399269"/>
                <a:gd name="connsiteX14" fmla="*/ 958104 w 1639605"/>
                <a:gd name="connsiteY14" fmla="*/ 147615 h 399269"/>
                <a:gd name="connsiteX15" fmla="*/ 958104 w 1639605"/>
                <a:gd name="connsiteY15" fmla="*/ 155752 h 399269"/>
                <a:gd name="connsiteX16" fmla="*/ 960393 w 1639605"/>
                <a:gd name="connsiteY16" fmla="*/ 154589 h 399269"/>
                <a:gd name="connsiteX17" fmla="*/ 976428 w 1639605"/>
                <a:gd name="connsiteY17" fmla="*/ 146453 h 399269"/>
                <a:gd name="connsiteX18" fmla="*/ 978433 w 1639605"/>
                <a:gd name="connsiteY18" fmla="*/ 146453 h 399269"/>
                <a:gd name="connsiteX19" fmla="*/ 992461 w 1639605"/>
                <a:gd name="connsiteY19" fmla="*/ 146453 h 399269"/>
                <a:gd name="connsiteX20" fmla="*/ 992461 w 1639605"/>
                <a:gd name="connsiteY20" fmla="*/ 304529 h 399269"/>
                <a:gd name="connsiteX21" fmla="*/ 1024530 w 1639605"/>
                <a:gd name="connsiteY21" fmla="*/ 309179 h 399269"/>
                <a:gd name="connsiteX22" fmla="*/ 1024530 w 1639605"/>
                <a:gd name="connsiteY22" fmla="*/ 302205 h 399269"/>
                <a:gd name="connsiteX23" fmla="*/ 1058887 w 1639605"/>
                <a:gd name="connsiteY23" fmla="*/ 302205 h 399269"/>
                <a:gd name="connsiteX24" fmla="*/ 1058887 w 1639605"/>
                <a:gd name="connsiteY24" fmla="*/ 271984 h 399269"/>
                <a:gd name="connsiteX25" fmla="*/ 1068050 w 1639605"/>
                <a:gd name="connsiteY25" fmla="*/ 271984 h 399269"/>
                <a:gd name="connsiteX26" fmla="*/ 1068050 w 1639605"/>
                <a:gd name="connsiteY26" fmla="*/ 232465 h 399269"/>
                <a:gd name="connsiteX27" fmla="*/ 1074922 w 1639605"/>
                <a:gd name="connsiteY27" fmla="*/ 232465 h 399269"/>
                <a:gd name="connsiteX28" fmla="*/ 1074922 w 1639605"/>
                <a:gd name="connsiteY28" fmla="*/ 192946 h 399269"/>
                <a:gd name="connsiteX29" fmla="*/ 1090956 w 1639605"/>
                <a:gd name="connsiteY29" fmla="*/ 192946 h 399269"/>
                <a:gd name="connsiteX30" fmla="*/ 1141347 w 1639605"/>
                <a:gd name="connsiteY30" fmla="*/ 172024 h 399269"/>
                <a:gd name="connsiteX31" fmla="*/ 1143638 w 1639605"/>
                <a:gd name="connsiteY31" fmla="*/ 151102 h 399269"/>
                <a:gd name="connsiteX32" fmla="*/ 1148219 w 1639605"/>
                <a:gd name="connsiteY32" fmla="*/ 172024 h 399269"/>
                <a:gd name="connsiteX33" fmla="*/ 1200902 w 1639605"/>
                <a:gd name="connsiteY33" fmla="*/ 199920 h 399269"/>
                <a:gd name="connsiteX34" fmla="*/ 1200902 w 1639605"/>
                <a:gd name="connsiteY34" fmla="*/ 195271 h 399269"/>
                <a:gd name="connsiteX35" fmla="*/ 1214645 w 1639605"/>
                <a:gd name="connsiteY35" fmla="*/ 195271 h 399269"/>
                <a:gd name="connsiteX36" fmla="*/ 1214645 w 1639605"/>
                <a:gd name="connsiteY36" fmla="*/ 232465 h 399269"/>
                <a:gd name="connsiteX37" fmla="*/ 1221517 w 1639605"/>
                <a:gd name="connsiteY37" fmla="*/ 232465 h 399269"/>
                <a:gd name="connsiteX38" fmla="*/ 1221517 w 1639605"/>
                <a:gd name="connsiteY38" fmla="*/ 276633 h 399269"/>
                <a:gd name="connsiteX39" fmla="*/ 1228389 w 1639605"/>
                <a:gd name="connsiteY39" fmla="*/ 276633 h 399269"/>
                <a:gd name="connsiteX40" fmla="*/ 1228389 w 1639605"/>
                <a:gd name="connsiteY40" fmla="*/ 297555 h 399269"/>
                <a:gd name="connsiteX41" fmla="*/ 1242132 w 1639605"/>
                <a:gd name="connsiteY41" fmla="*/ 297555 h 399269"/>
                <a:gd name="connsiteX42" fmla="*/ 1242132 w 1639605"/>
                <a:gd name="connsiteY42" fmla="*/ 330100 h 399269"/>
                <a:gd name="connsiteX43" fmla="*/ 1329172 w 1639605"/>
                <a:gd name="connsiteY43" fmla="*/ 323126 h 399269"/>
                <a:gd name="connsiteX44" fmla="*/ 1329172 w 1639605"/>
                <a:gd name="connsiteY44" fmla="*/ 290581 h 399269"/>
                <a:gd name="connsiteX45" fmla="*/ 1374984 w 1639605"/>
                <a:gd name="connsiteY45" fmla="*/ 290581 h 399269"/>
                <a:gd name="connsiteX46" fmla="*/ 1374984 w 1639605"/>
                <a:gd name="connsiteY46" fmla="*/ 271984 h 399269"/>
                <a:gd name="connsiteX47" fmla="*/ 1471187 w 1639605"/>
                <a:gd name="connsiteY47" fmla="*/ 271984 h 399269"/>
                <a:gd name="connsiteX48" fmla="*/ 1471187 w 1639605"/>
                <a:gd name="connsiteY48" fmla="*/ 283607 h 399269"/>
                <a:gd name="connsiteX49" fmla="*/ 1533031 w 1639605"/>
                <a:gd name="connsiteY49" fmla="*/ 283607 h 399269"/>
                <a:gd name="connsiteX50" fmla="*/ 1533031 w 1639605"/>
                <a:gd name="connsiteY50" fmla="*/ 290581 h 399269"/>
                <a:gd name="connsiteX51" fmla="*/ 1551356 w 1639605"/>
                <a:gd name="connsiteY51" fmla="*/ 290581 h 399269"/>
                <a:gd name="connsiteX52" fmla="*/ 1551356 w 1639605"/>
                <a:gd name="connsiteY52" fmla="*/ 297555 h 399269"/>
                <a:gd name="connsiteX53" fmla="*/ 1567389 w 1639605"/>
                <a:gd name="connsiteY53" fmla="*/ 297555 h 399269"/>
                <a:gd name="connsiteX54" fmla="*/ 1567389 w 1639605"/>
                <a:gd name="connsiteY54" fmla="*/ 277548 h 399269"/>
                <a:gd name="connsiteX55" fmla="*/ 1639605 w 1639605"/>
                <a:gd name="connsiteY55" fmla="*/ 399269 h 399269"/>
                <a:gd name="connsiteX56" fmla="*/ 0 w 1639605"/>
                <a:gd name="connsiteY56" fmla="*/ 399269 h 399269"/>
                <a:gd name="connsiteX57" fmla="*/ 0 w 1639605"/>
                <a:gd name="connsiteY57" fmla="*/ 378836 h 399269"/>
                <a:gd name="connsiteX58" fmla="*/ 509 w 1639605"/>
                <a:gd name="connsiteY58" fmla="*/ 371254 h 399269"/>
                <a:gd name="connsiteX59" fmla="*/ 652 w 1639605"/>
                <a:gd name="connsiteY59" fmla="*/ 341724 h 399269"/>
                <a:gd name="connsiteX60" fmla="*/ 39592 w 1639605"/>
                <a:gd name="connsiteY60" fmla="*/ 341724 h 399269"/>
                <a:gd name="connsiteX61" fmla="*/ 39592 w 1639605"/>
                <a:gd name="connsiteY61" fmla="*/ 267335 h 399269"/>
                <a:gd name="connsiteX62" fmla="*/ 76241 w 1639605"/>
                <a:gd name="connsiteY62" fmla="*/ 267335 h 399269"/>
                <a:gd name="connsiteX63" fmla="*/ 76241 w 1639605"/>
                <a:gd name="connsiteY63" fmla="*/ 266463 h 399269"/>
                <a:gd name="connsiteX64" fmla="*/ 76241 w 1639605"/>
                <a:gd name="connsiteY64" fmla="*/ 260361 h 399269"/>
                <a:gd name="connsiteX65" fmla="*/ 99147 w 1639605"/>
                <a:gd name="connsiteY65" fmla="*/ 260361 h 399269"/>
                <a:gd name="connsiteX66" fmla="*/ 99147 w 1639605"/>
                <a:gd name="connsiteY66" fmla="*/ 220842 h 399269"/>
                <a:gd name="connsiteX67" fmla="*/ 94565 w 1639605"/>
                <a:gd name="connsiteY67" fmla="*/ 219098 h 399269"/>
                <a:gd name="connsiteX68" fmla="*/ 94565 w 1639605"/>
                <a:gd name="connsiteY68" fmla="*/ 206894 h 399269"/>
                <a:gd name="connsiteX69" fmla="*/ 99147 w 1639605"/>
                <a:gd name="connsiteY69" fmla="*/ 209219 h 399269"/>
                <a:gd name="connsiteX70" fmla="*/ 103728 w 1639605"/>
                <a:gd name="connsiteY70" fmla="*/ 185972 h 399269"/>
                <a:gd name="connsiteX71" fmla="*/ 108309 w 1639605"/>
                <a:gd name="connsiteY71" fmla="*/ 209219 h 399269"/>
                <a:gd name="connsiteX72" fmla="*/ 110886 w 1639605"/>
                <a:gd name="connsiteY72" fmla="*/ 206022 h 399269"/>
                <a:gd name="connsiteX73" fmla="*/ 112891 w 1639605"/>
                <a:gd name="connsiteY73" fmla="*/ 199920 h 399269"/>
                <a:gd name="connsiteX74" fmla="*/ 113462 w 1639605"/>
                <a:gd name="connsiteY74" fmla="*/ 198758 h 399269"/>
                <a:gd name="connsiteX75" fmla="*/ 117471 w 1639605"/>
                <a:gd name="connsiteY75" fmla="*/ 190621 h 399269"/>
                <a:gd name="connsiteX76" fmla="*/ 118044 w 1639605"/>
                <a:gd name="connsiteY76" fmla="*/ 189459 h 399269"/>
                <a:gd name="connsiteX77" fmla="*/ 122053 w 1639605"/>
                <a:gd name="connsiteY77" fmla="*/ 181323 h 399269"/>
                <a:gd name="connsiteX78" fmla="*/ 123483 w 1639605"/>
                <a:gd name="connsiteY78" fmla="*/ 180451 h 399269"/>
                <a:gd name="connsiteX79" fmla="*/ 133504 w 1639605"/>
                <a:gd name="connsiteY79" fmla="*/ 174349 h 399269"/>
                <a:gd name="connsiteX80" fmla="*/ 135223 w 1639605"/>
                <a:gd name="connsiteY80" fmla="*/ 173187 h 399269"/>
                <a:gd name="connsiteX81" fmla="*/ 147248 w 1639605"/>
                <a:gd name="connsiteY81" fmla="*/ 165050 h 399269"/>
                <a:gd name="connsiteX82" fmla="*/ 148107 w 1639605"/>
                <a:gd name="connsiteY82" fmla="*/ 163888 h 399269"/>
                <a:gd name="connsiteX83" fmla="*/ 154120 w 1639605"/>
                <a:gd name="connsiteY83" fmla="*/ 155752 h 399269"/>
                <a:gd name="connsiteX84" fmla="*/ 154692 w 1639605"/>
                <a:gd name="connsiteY84" fmla="*/ 153718 h 399269"/>
                <a:gd name="connsiteX85" fmla="*/ 158701 w 1639605"/>
                <a:gd name="connsiteY85" fmla="*/ 139479 h 399269"/>
                <a:gd name="connsiteX86" fmla="*/ 159274 w 1639605"/>
                <a:gd name="connsiteY86" fmla="*/ 141513 h 399269"/>
                <a:gd name="connsiteX87" fmla="*/ 163282 w 1639605"/>
                <a:gd name="connsiteY87" fmla="*/ 155752 h 399269"/>
                <a:gd name="connsiteX88" fmla="*/ 163854 w 1639605"/>
                <a:gd name="connsiteY88" fmla="*/ 156623 h 399269"/>
                <a:gd name="connsiteX89" fmla="*/ 167863 w 1639605"/>
                <a:gd name="connsiteY89" fmla="*/ 162726 h 399269"/>
                <a:gd name="connsiteX90" fmla="*/ 169295 w 1639605"/>
                <a:gd name="connsiteY90" fmla="*/ 163888 h 399269"/>
                <a:gd name="connsiteX91" fmla="*/ 179317 w 1639605"/>
                <a:gd name="connsiteY91" fmla="*/ 172024 h 399269"/>
                <a:gd name="connsiteX92" fmla="*/ 180462 w 1639605"/>
                <a:gd name="connsiteY92" fmla="*/ 173187 h 399269"/>
                <a:gd name="connsiteX93" fmla="*/ 188477 w 1639605"/>
                <a:gd name="connsiteY93" fmla="*/ 181323 h 399269"/>
                <a:gd name="connsiteX94" fmla="*/ 189624 w 1639605"/>
                <a:gd name="connsiteY94" fmla="*/ 182485 h 399269"/>
                <a:gd name="connsiteX95" fmla="*/ 197641 w 1639605"/>
                <a:gd name="connsiteY95" fmla="*/ 190621 h 399269"/>
                <a:gd name="connsiteX96" fmla="*/ 197927 w 1639605"/>
                <a:gd name="connsiteY96" fmla="*/ 191784 h 399269"/>
                <a:gd name="connsiteX97" fmla="*/ 199930 w 1639605"/>
                <a:gd name="connsiteY97" fmla="*/ 199920 h 399269"/>
                <a:gd name="connsiteX98" fmla="*/ 200217 w 1639605"/>
                <a:gd name="connsiteY98" fmla="*/ 201082 h 399269"/>
                <a:gd name="connsiteX99" fmla="*/ 202221 w 1639605"/>
                <a:gd name="connsiteY99" fmla="*/ 209219 h 399269"/>
                <a:gd name="connsiteX100" fmla="*/ 209093 w 1639605"/>
                <a:gd name="connsiteY100" fmla="*/ 185972 h 399269"/>
                <a:gd name="connsiteX101" fmla="*/ 213674 w 1639605"/>
                <a:gd name="connsiteY101" fmla="*/ 209219 h 399269"/>
                <a:gd name="connsiteX102" fmla="*/ 218255 w 1639605"/>
                <a:gd name="connsiteY102" fmla="*/ 210962 h 399269"/>
                <a:gd name="connsiteX103" fmla="*/ 218255 w 1639605"/>
                <a:gd name="connsiteY103" fmla="*/ 223167 h 399269"/>
                <a:gd name="connsiteX104" fmla="*/ 213674 w 1639605"/>
                <a:gd name="connsiteY104" fmla="*/ 255712 h 399269"/>
                <a:gd name="connsiteX105" fmla="*/ 214820 w 1639605"/>
                <a:gd name="connsiteY105" fmla="*/ 255712 h 399269"/>
                <a:gd name="connsiteX106" fmla="*/ 222836 w 1639605"/>
                <a:gd name="connsiteY106" fmla="*/ 255712 h 399269"/>
                <a:gd name="connsiteX107" fmla="*/ 223696 w 1639605"/>
                <a:gd name="connsiteY107" fmla="*/ 260361 h 399269"/>
                <a:gd name="connsiteX108" fmla="*/ 229708 w 1639605"/>
                <a:gd name="connsiteY108" fmla="*/ 260361 h 399269"/>
                <a:gd name="connsiteX109" fmla="*/ 229708 w 1639605"/>
                <a:gd name="connsiteY109" fmla="*/ 259199 h 399269"/>
                <a:gd name="connsiteX110" fmla="*/ 229708 w 1639605"/>
                <a:gd name="connsiteY110" fmla="*/ 251062 h 399269"/>
                <a:gd name="connsiteX111" fmla="*/ 231999 w 1639605"/>
                <a:gd name="connsiteY111" fmla="*/ 251062 h 399269"/>
                <a:gd name="connsiteX112" fmla="*/ 248032 w 1639605"/>
                <a:gd name="connsiteY112" fmla="*/ 251062 h 399269"/>
                <a:gd name="connsiteX113" fmla="*/ 248032 w 1639605"/>
                <a:gd name="connsiteY113" fmla="*/ 249028 h 399269"/>
                <a:gd name="connsiteX114" fmla="*/ 248032 w 1639605"/>
                <a:gd name="connsiteY114" fmla="*/ 234790 h 399269"/>
                <a:gd name="connsiteX115" fmla="*/ 286972 w 1639605"/>
                <a:gd name="connsiteY115" fmla="*/ 234790 h 399269"/>
                <a:gd name="connsiteX116" fmla="*/ 286972 w 1639605"/>
                <a:gd name="connsiteY116" fmla="*/ 236243 h 399269"/>
                <a:gd name="connsiteX117" fmla="*/ 286972 w 1639605"/>
                <a:gd name="connsiteY117" fmla="*/ 246413 h 399269"/>
                <a:gd name="connsiteX118" fmla="*/ 307587 w 1639605"/>
                <a:gd name="connsiteY118" fmla="*/ 246413 h 399269"/>
                <a:gd name="connsiteX119" fmla="*/ 307587 w 1639605"/>
                <a:gd name="connsiteY119" fmla="*/ 248738 h 399269"/>
                <a:gd name="connsiteX120" fmla="*/ 307587 w 1639605"/>
                <a:gd name="connsiteY120" fmla="*/ 265010 h 399269"/>
                <a:gd name="connsiteX121" fmla="*/ 303006 w 1639605"/>
                <a:gd name="connsiteY121" fmla="*/ 265882 h 399269"/>
                <a:gd name="connsiteX122" fmla="*/ 303006 w 1639605"/>
                <a:gd name="connsiteY122" fmla="*/ 271984 h 399269"/>
                <a:gd name="connsiteX123" fmla="*/ 307587 w 1639605"/>
                <a:gd name="connsiteY123" fmla="*/ 273728 h 399269"/>
                <a:gd name="connsiteX124" fmla="*/ 307587 w 1639605"/>
                <a:gd name="connsiteY124" fmla="*/ 285932 h 399269"/>
                <a:gd name="connsiteX125" fmla="*/ 303006 w 1639605"/>
                <a:gd name="connsiteY125" fmla="*/ 290581 h 399269"/>
                <a:gd name="connsiteX126" fmla="*/ 303006 w 1639605"/>
                <a:gd name="connsiteY126" fmla="*/ 346373 h 399269"/>
                <a:gd name="connsiteX127" fmla="*/ 305009 w 1639605"/>
                <a:gd name="connsiteY127" fmla="*/ 346373 h 399269"/>
                <a:gd name="connsiteX128" fmla="*/ 319040 w 1639605"/>
                <a:gd name="connsiteY128" fmla="*/ 346373 h 399269"/>
                <a:gd name="connsiteX129" fmla="*/ 320757 w 1639605"/>
                <a:gd name="connsiteY129" fmla="*/ 351022 h 399269"/>
                <a:gd name="connsiteX130" fmla="*/ 332784 w 1639605"/>
                <a:gd name="connsiteY130" fmla="*/ 351022 h 399269"/>
                <a:gd name="connsiteX131" fmla="*/ 332784 w 1639605"/>
                <a:gd name="connsiteY131" fmla="*/ 353056 h 399269"/>
                <a:gd name="connsiteX132" fmla="*/ 332784 w 1639605"/>
                <a:gd name="connsiteY132" fmla="*/ 367295 h 399269"/>
                <a:gd name="connsiteX133" fmla="*/ 334502 w 1639605"/>
                <a:gd name="connsiteY133" fmla="*/ 367295 h 399269"/>
                <a:gd name="connsiteX134" fmla="*/ 346526 w 1639605"/>
                <a:gd name="connsiteY134" fmla="*/ 367295 h 399269"/>
                <a:gd name="connsiteX135" fmla="*/ 346526 w 1639605"/>
                <a:gd name="connsiteY135" fmla="*/ 365261 h 399269"/>
                <a:gd name="connsiteX136" fmla="*/ 346526 w 1639605"/>
                <a:gd name="connsiteY136" fmla="*/ 351022 h 399269"/>
                <a:gd name="connsiteX137" fmla="*/ 348529 w 1639605"/>
                <a:gd name="connsiteY137" fmla="*/ 349860 h 399269"/>
                <a:gd name="connsiteX138" fmla="*/ 362560 w 1639605"/>
                <a:gd name="connsiteY138" fmla="*/ 341724 h 399269"/>
                <a:gd name="connsiteX139" fmla="*/ 362560 w 1639605"/>
                <a:gd name="connsiteY139" fmla="*/ 320802 h 399269"/>
                <a:gd name="connsiteX140" fmla="*/ 357979 w 1639605"/>
                <a:gd name="connsiteY140" fmla="*/ 297555 h 399269"/>
                <a:gd name="connsiteX141" fmla="*/ 359123 w 1639605"/>
                <a:gd name="connsiteY141" fmla="*/ 297555 h 399269"/>
                <a:gd name="connsiteX142" fmla="*/ 367141 w 1639605"/>
                <a:gd name="connsiteY142" fmla="*/ 297555 h 399269"/>
                <a:gd name="connsiteX143" fmla="*/ 387757 w 1639605"/>
                <a:gd name="connsiteY143" fmla="*/ 295231 h 399269"/>
                <a:gd name="connsiteX144" fmla="*/ 387757 w 1639605"/>
                <a:gd name="connsiteY144" fmla="*/ 294068 h 399269"/>
                <a:gd name="connsiteX145" fmla="*/ 387757 w 1639605"/>
                <a:gd name="connsiteY145" fmla="*/ 285932 h 399269"/>
                <a:gd name="connsiteX146" fmla="*/ 389475 w 1639605"/>
                <a:gd name="connsiteY146" fmla="*/ 285932 h 399269"/>
                <a:gd name="connsiteX147" fmla="*/ 401499 w 1639605"/>
                <a:gd name="connsiteY147" fmla="*/ 285932 h 399269"/>
                <a:gd name="connsiteX148" fmla="*/ 401499 w 1639605"/>
                <a:gd name="connsiteY148" fmla="*/ 169700 h 399269"/>
                <a:gd name="connsiteX149" fmla="*/ 402645 w 1639605"/>
                <a:gd name="connsiteY149" fmla="*/ 169700 h 399269"/>
                <a:gd name="connsiteX150" fmla="*/ 410661 w 1639605"/>
                <a:gd name="connsiteY150" fmla="*/ 169700 h 399269"/>
                <a:gd name="connsiteX151" fmla="*/ 410661 w 1639605"/>
                <a:gd name="connsiteY151" fmla="*/ 167375 h 399269"/>
                <a:gd name="connsiteX152" fmla="*/ 410661 w 1639605"/>
                <a:gd name="connsiteY152" fmla="*/ 151102 h 399269"/>
                <a:gd name="connsiteX153" fmla="*/ 412952 w 1639605"/>
                <a:gd name="connsiteY153" fmla="*/ 104609 h 399269"/>
                <a:gd name="connsiteX154" fmla="*/ 414098 w 1639605"/>
                <a:gd name="connsiteY154" fmla="*/ 104609 h 399269"/>
                <a:gd name="connsiteX155" fmla="*/ 422114 w 1639605"/>
                <a:gd name="connsiteY155" fmla="*/ 104609 h 399269"/>
                <a:gd name="connsiteX156" fmla="*/ 422114 w 1639605"/>
                <a:gd name="connsiteY156" fmla="*/ 105772 h 399269"/>
                <a:gd name="connsiteX157" fmla="*/ 422114 w 1639605"/>
                <a:gd name="connsiteY157" fmla="*/ 113908 h 399269"/>
                <a:gd name="connsiteX158" fmla="*/ 426695 w 1639605"/>
                <a:gd name="connsiteY158" fmla="*/ 111583 h 399269"/>
                <a:gd name="connsiteX159" fmla="*/ 426695 w 1639605"/>
                <a:gd name="connsiteY159" fmla="*/ 95311 h 399269"/>
                <a:gd name="connsiteX160" fmla="*/ 428126 w 1639605"/>
                <a:gd name="connsiteY160" fmla="*/ 94730 h 399269"/>
                <a:gd name="connsiteX161" fmla="*/ 438148 w 1639605"/>
                <a:gd name="connsiteY161" fmla="*/ 90662 h 399269"/>
                <a:gd name="connsiteX162" fmla="*/ 439293 w 1639605"/>
                <a:gd name="connsiteY162" fmla="*/ 91243 h 399269"/>
                <a:gd name="connsiteX163" fmla="*/ 447310 w 1639605"/>
                <a:gd name="connsiteY163" fmla="*/ 95311 h 399269"/>
                <a:gd name="connsiteX164" fmla="*/ 449028 w 1639605"/>
                <a:gd name="connsiteY164" fmla="*/ 95311 h 399269"/>
                <a:gd name="connsiteX165" fmla="*/ 461054 w 1639605"/>
                <a:gd name="connsiteY165" fmla="*/ 95311 h 399269"/>
                <a:gd name="connsiteX166" fmla="*/ 461054 w 1639605"/>
                <a:gd name="connsiteY166" fmla="*/ 65090 h 399269"/>
                <a:gd name="connsiteX167" fmla="*/ 462199 w 1639605"/>
                <a:gd name="connsiteY167" fmla="*/ 65090 h 399269"/>
                <a:gd name="connsiteX168" fmla="*/ 470215 w 1639605"/>
                <a:gd name="connsiteY168" fmla="*/ 65090 h 399269"/>
                <a:gd name="connsiteX169" fmla="*/ 471646 w 1639605"/>
                <a:gd name="connsiteY169" fmla="*/ 69740 h 399269"/>
                <a:gd name="connsiteX170" fmla="*/ 481669 w 1639605"/>
                <a:gd name="connsiteY170" fmla="*/ 69740 h 399269"/>
                <a:gd name="connsiteX171" fmla="*/ 482814 w 1639605"/>
                <a:gd name="connsiteY171" fmla="*/ 65090 h 399269"/>
                <a:gd name="connsiteX172" fmla="*/ 490831 w 1639605"/>
                <a:gd name="connsiteY172" fmla="*/ 65090 h 399269"/>
                <a:gd name="connsiteX173" fmla="*/ 490831 w 1639605"/>
                <a:gd name="connsiteY173" fmla="*/ 99960 h 399269"/>
                <a:gd name="connsiteX174" fmla="*/ 492263 w 1639605"/>
                <a:gd name="connsiteY174" fmla="*/ 101122 h 399269"/>
                <a:gd name="connsiteX175" fmla="*/ 502284 w 1639605"/>
                <a:gd name="connsiteY175" fmla="*/ 109259 h 399269"/>
                <a:gd name="connsiteX176" fmla="*/ 525189 w 1639605"/>
                <a:gd name="connsiteY176" fmla="*/ 116233 h 399269"/>
                <a:gd name="connsiteX177" fmla="*/ 525189 w 1639605"/>
                <a:gd name="connsiteY177" fmla="*/ 114780 h 399269"/>
                <a:gd name="connsiteX178" fmla="*/ 525189 w 1639605"/>
                <a:gd name="connsiteY178" fmla="*/ 104609 h 399269"/>
                <a:gd name="connsiteX179" fmla="*/ 554966 w 1639605"/>
                <a:gd name="connsiteY179" fmla="*/ 95311 h 399269"/>
                <a:gd name="connsiteX180" fmla="*/ 554966 w 1639605"/>
                <a:gd name="connsiteY180" fmla="*/ 94149 h 399269"/>
                <a:gd name="connsiteX181" fmla="*/ 554966 w 1639605"/>
                <a:gd name="connsiteY181" fmla="*/ 86012 h 399269"/>
                <a:gd name="connsiteX182" fmla="*/ 555825 w 1639605"/>
                <a:gd name="connsiteY182" fmla="*/ 86012 h 399269"/>
                <a:gd name="connsiteX183" fmla="*/ 561838 w 1639605"/>
                <a:gd name="connsiteY183" fmla="*/ 86012 h 399269"/>
                <a:gd name="connsiteX184" fmla="*/ 561838 w 1639605"/>
                <a:gd name="connsiteY184" fmla="*/ 85141 h 399269"/>
                <a:gd name="connsiteX185" fmla="*/ 561838 w 1639605"/>
                <a:gd name="connsiteY185" fmla="*/ 79038 h 399269"/>
                <a:gd name="connsiteX186" fmla="*/ 564128 w 1639605"/>
                <a:gd name="connsiteY186" fmla="*/ 79038 h 399269"/>
                <a:gd name="connsiteX187" fmla="*/ 580162 w 1639605"/>
                <a:gd name="connsiteY187" fmla="*/ 79038 h 399269"/>
                <a:gd name="connsiteX188" fmla="*/ 580162 w 1639605"/>
                <a:gd name="connsiteY188" fmla="*/ 79910 h 399269"/>
                <a:gd name="connsiteX189" fmla="*/ 580162 w 1639605"/>
                <a:gd name="connsiteY189" fmla="*/ 86012 h 399269"/>
                <a:gd name="connsiteX190" fmla="*/ 581880 w 1639605"/>
                <a:gd name="connsiteY190" fmla="*/ 86012 h 399269"/>
                <a:gd name="connsiteX191" fmla="*/ 593906 w 1639605"/>
                <a:gd name="connsiteY191" fmla="*/ 86012 h 399269"/>
                <a:gd name="connsiteX192" fmla="*/ 593906 w 1639605"/>
                <a:gd name="connsiteY192" fmla="*/ 87756 h 399269"/>
                <a:gd name="connsiteX193" fmla="*/ 593906 w 1639605"/>
                <a:gd name="connsiteY193" fmla="*/ 99960 h 399269"/>
                <a:gd name="connsiteX194" fmla="*/ 619101 w 1639605"/>
                <a:gd name="connsiteY194" fmla="*/ 99960 h 399269"/>
                <a:gd name="connsiteX195" fmla="*/ 619101 w 1639605"/>
                <a:gd name="connsiteY195" fmla="*/ 98798 h 399269"/>
                <a:gd name="connsiteX196" fmla="*/ 619101 w 1639605"/>
                <a:gd name="connsiteY196" fmla="*/ 90662 h 399269"/>
                <a:gd name="connsiteX197" fmla="*/ 620533 w 1639605"/>
                <a:gd name="connsiteY197" fmla="*/ 90662 h 399269"/>
                <a:gd name="connsiteX198" fmla="*/ 630554 w 1639605"/>
                <a:gd name="connsiteY198" fmla="*/ 90662 h 399269"/>
                <a:gd name="connsiteX199" fmla="*/ 630554 w 1639605"/>
                <a:gd name="connsiteY199" fmla="*/ 89499 h 399269"/>
                <a:gd name="connsiteX200" fmla="*/ 630554 w 1639605"/>
                <a:gd name="connsiteY200" fmla="*/ 81363 h 399269"/>
                <a:gd name="connsiteX201" fmla="*/ 632273 w 1639605"/>
                <a:gd name="connsiteY201" fmla="*/ 81363 h 399269"/>
                <a:gd name="connsiteX202" fmla="*/ 644297 w 1639605"/>
                <a:gd name="connsiteY202" fmla="*/ 81363 h 399269"/>
                <a:gd name="connsiteX203" fmla="*/ 644297 w 1639605"/>
                <a:gd name="connsiteY203" fmla="*/ 82525 h 399269"/>
                <a:gd name="connsiteX204" fmla="*/ 644297 w 1639605"/>
                <a:gd name="connsiteY204" fmla="*/ 90662 h 399269"/>
                <a:gd name="connsiteX205" fmla="*/ 648879 w 1639605"/>
                <a:gd name="connsiteY205" fmla="*/ 34870 h 399269"/>
                <a:gd name="connsiteX206" fmla="*/ 751953 w 1639605"/>
                <a:gd name="connsiteY206" fmla="*/ 34870 h 399269"/>
                <a:gd name="connsiteX207" fmla="*/ 751953 w 1639605"/>
                <a:gd name="connsiteY207" fmla="*/ 109259 h 399269"/>
                <a:gd name="connsiteX208" fmla="*/ 754244 w 1639605"/>
                <a:gd name="connsiteY208" fmla="*/ 109259 h 399269"/>
                <a:gd name="connsiteX209" fmla="*/ 770278 w 1639605"/>
                <a:gd name="connsiteY209" fmla="*/ 109259 h 399269"/>
                <a:gd name="connsiteX210" fmla="*/ 770278 w 1639605"/>
                <a:gd name="connsiteY210" fmla="*/ 25571 h 399269"/>
                <a:gd name="connsiteX211" fmla="*/ 793184 w 1639605"/>
                <a:gd name="connsiteY211" fmla="*/ 13948 h 399269"/>
                <a:gd name="connsiteX212" fmla="*/ 822961 w 1639605"/>
                <a:gd name="connsiteY212" fmla="*/ 13948 h 399269"/>
                <a:gd name="connsiteX213" fmla="*/ 824965 w 1639605"/>
                <a:gd name="connsiteY213" fmla="*/ 12205 h 39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1639605" h="399269">
                  <a:moveTo>
                    <a:pt x="838994" y="0"/>
                  </a:moveTo>
                  <a:cubicBezTo>
                    <a:pt x="838994" y="0"/>
                    <a:pt x="838994" y="0"/>
                    <a:pt x="877934" y="0"/>
                  </a:cubicBezTo>
                  <a:cubicBezTo>
                    <a:pt x="877934" y="0"/>
                    <a:pt x="877934" y="0"/>
                    <a:pt x="877934" y="1744"/>
                  </a:cubicBezTo>
                  <a:lnTo>
                    <a:pt x="877934" y="13948"/>
                  </a:lnTo>
                  <a:cubicBezTo>
                    <a:pt x="877934" y="13948"/>
                    <a:pt x="877934" y="13948"/>
                    <a:pt x="916873" y="13948"/>
                  </a:cubicBezTo>
                  <a:cubicBezTo>
                    <a:pt x="916873" y="13948"/>
                    <a:pt x="916873" y="13948"/>
                    <a:pt x="916873" y="104609"/>
                  </a:cubicBezTo>
                  <a:cubicBezTo>
                    <a:pt x="916873" y="104609"/>
                    <a:pt x="916873" y="104609"/>
                    <a:pt x="918305" y="104609"/>
                  </a:cubicBezTo>
                  <a:lnTo>
                    <a:pt x="928326" y="104609"/>
                  </a:lnTo>
                  <a:cubicBezTo>
                    <a:pt x="928326" y="104609"/>
                    <a:pt x="928326" y="104609"/>
                    <a:pt x="928326" y="237114"/>
                  </a:cubicBezTo>
                  <a:cubicBezTo>
                    <a:pt x="928326" y="237114"/>
                    <a:pt x="928326" y="237114"/>
                    <a:pt x="930616" y="237114"/>
                  </a:cubicBezTo>
                  <a:lnTo>
                    <a:pt x="946651" y="237114"/>
                  </a:lnTo>
                  <a:cubicBezTo>
                    <a:pt x="946651" y="237114"/>
                    <a:pt x="946651" y="237114"/>
                    <a:pt x="946651" y="151102"/>
                  </a:cubicBezTo>
                  <a:cubicBezTo>
                    <a:pt x="946651" y="151102"/>
                    <a:pt x="946651" y="151102"/>
                    <a:pt x="947510" y="150521"/>
                  </a:cubicBezTo>
                  <a:lnTo>
                    <a:pt x="953522" y="146453"/>
                  </a:lnTo>
                  <a:cubicBezTo>
                    <a:pt x="958104" y="146453"/>
                    <a:pt x="958104" y="146453"/>
                    <a:pt x="958104" y="147615"/>
                  </a:cubicBezTo>
                  <a:lnTo>
                    <a:pt x="958104" y="155752"/>
                  </a:lnTo>
                  <a:cubicBezTo>
                    <a:pt x="958104" y="155752"/>
                    <a:pt x="958104" y="155752"/>
                    <a:pt x="960393" y="154589"/>
                  </a:cubicBezTo>
                  <a:lnTo>
                    <a:pt x="976428" y="146453"/>
                  </a:lnTo>
                  <a:cubicBezTo>
                    <a:pt x="976428" y="146453"/>
                    <a:pt x="976428" y="146453"/>
                    <a:pt x="978433" y="146453"/>
                  </a:cubicBezTo>
                  <a:lnTo>
                    <a:pt x="992461" y="146453"/>
                  </a:lnTo>
                  <a:cubicBezTo>
                    <a:pt x="992461" y="146453"/>
                    <a:pt x="992461" y="146453"/>
                    <a:pt x="992461" y="304529"/>
                  </a:cubicBezTo>
                  <a:cubicBezTo>
                    <a:pt x="992461" y="304529"/>
                    <a:pt x="992461" y="304529"/>
                    <a:pt x="1024530" y="309179"/>
                  </a:cubicBezTo>
                  <a:cubicBezTo>
                    <a:pt x="1024530" y="306854"/>
                    <a:pt x="1024530" y="304529"/>
                    <a:pt x="1024530" y="302205"/>
                  </a:cubicBezTo>
                  <a:cubicBezTo>
                    <a:pt x="1035983" y="302205"/>
                    <a:pt x="1047434" y="302205"/>
                    <a:pt x="1058887" y="302205"/>
                  </a:cubicBezTo>
                  <a:cubicBezTo>
                    <a:pt x="1058887" y="290581"/>
                    <a:pt x="1058887" y="281283"/>
                    <a:pt x="1058887" y="271984"/>
                  </a:cubicBezTo>
                  <a:lnTo>
                    <a:pt x="1068050" y="271984"/>
                  </a:lnTo>
                  <a:cubicBezTo>
                    <a:pt x="1068050" y="258036"/>
                    <a:pt x="1068050" y="246413"/>
                    <a:pt x="1068050" y="232465"/>
                  </a:cubicBezTo>
                  <a:cubicBezTo>
                    <a:pt x="1070340" y="232465"/>
                    <a:pt x="1072631" y="232465"/>
                    <a:pt x="1074922" y="232465"/>
                  </a:cubicBezTo>
                  <a:cubicBezTo>
                    <a:pt x="1074922" y="218517"/>
                    <a:pt x="1074922" y="206894"/>
                    <a:pt x="1074922" y="192946"/>
                  </a:cubicBezTo>
                  <a:cubicBezTo>
                    <a:pt x="1079503" y="192946"/>
                    <a:pt x="1084083" y="192946"/>
                    <a:pt x="1090956" y="192946"/>
                  </a:cubicBezTo>
                  <a:cubicBezTo>
                    <a:pt x="1106989" y="188297"/>
                    <a:pt x="1125313" y="178998"/>
                    <a:pt x="1141347" y="172024"/>
                  </a:cubicBezTo>
                  <a:cubicBezTo>
                    <a:pt x="1143638" y="165050"/>
                    <a:pt x="1143638" y="158076"/>
                    <a:pt x="1143638" y="151102"/>
                  </a:cubicBezTo>
                  <a:cubicBezTo>
                    <a:pt x="1145929" y="158076"/>
                    <a:pt x="1145929" y="165050"/>
                    <a:pt x="1148219" y="172024"/>
                  </a:cubicBezTo>
                  <a:cubicBezTo>
                    <a:pt x="1166544" y="181323"/>
                    <a:pt x="1182577" y="190621"/>
                    <a:pt x="1200902" y="199920"/>
                  </a:cubicBezTo>
                  <a:cubicBezTo>
                    <a:pt x="1200902" y="197601"/>
                    <a:pt x="1200902" y="195283"/>
                    <a:pt x="1200902" y="195271"/>
                  </a:cubicBezTo>
                  <a:cubicBezTo>
                    <a:pt x="1205482" y="195271"/>
                    <a:pt x="1210065" y="195271"/>
                    <a:pt x="1214645" y="195271"/>
                  </a:cubicBezTo>
                  <a:cubicBezTo>
                    <a:pt x="1214645" y="206894"/>
                    <a:pt x="1214645" y="220842"/>
                    <a:pt x="1214645" y="232465"/>
                  </a:cubicBezTo>
                  <a:cubicBezTo>
                    <a:pt x="1216936" y="232465"/>
                    <a:pt x="1219226" y="232465"/>
                    <a:pt x="1221517" y="232465"/>
                  </a:cubicBezTo>
                  <a:cubicBezTo>
                    <a:pt x="1221517" y="246413"/>
                    <a:pt x="1221517" y="260361"/>
                    <a:pt x="1221517" y="276633"/>
                  </a:cubicBezTo>
                  <a:cubicBezTo>
                    <a:pt x="1223808" y="276633"/>
                    <a:pt x="1226098" y="276633"/>
                    <a:pt x="1228389" y="276633"/>
                  </a:cubicBezTo>
                  <a:cubicBezTo>
                    <a:pt x="1228389" y="283607"/>
                    <a:pt x="1228389" y="290581"/>
                    <a:pt x="1228389" y="297555"/>
                  </a:cubicBezTo>
                  <a:cubicBezTo>
                    <a:pt x="1232970" y="297555"/>
                    <a:pt x="1237550" y="297555"/>
                    <a:pt x="1242132" y="297555"/>
                  </a:cubicBezTo>
                  <a:cubicBezTo>
                    <a:pt x="1242132" y="309179"/>
                    <a:pt x="1242132" y="318477"/>
                    <a:pt x="1242132" y="330100"/>
                  </a:cubicBezTo>
                  <a:cubicBezTo>
                    <a:pt x="1271909" y="327776"/>
                    <a:pt x="1299396" y="325451"/>
                    <a:pt x="1329172" y="323126"/>
                  </a:cubicBezTo>
                  <a:cubicBezTo>
                    <a:pt x="1329172" y="311503"/>
                    <a:pt x="1329172" y="302205"/>
                    <a:pt x="1329172" y="290581"/>
                  </a:cubicBezTo>
                  <a:cubicBezTo>
                    <a:pt x="1345206" y="290581"/>
                    <a:pt x="1361240" y="290581"/>
                    <a:pt x="1374984" y="290581"/>
                  </a:cubicBezTo>
                  <a:cubicBezTo>
                    <a:pt x="1374984" y="283607"/>
                    <a:pt x="1374984" y="278958"/>
                    <a:pt x="1374984" y="271984"/>
                  </a:cubicBezTo>
                  <a:cubicBezTo>
                    <a:pt x="1407052" y="271984"/>
                    <a:pt x="1439119" y="271984"/>
                    <a:pt x="1471187" y="271984"/>
                  </a:cubicBezTo>
                  <a:cubicBezTo>
                    <a:pt x="1471187" y="276633"/>
                    <a:pt x="1471187" y="278958"/>
                    <a:pt x="1471187" y="283607"/>
                  </a:cubicBezTo>
                  <a:cubicBezTo>
                    <a:pt x="1491802" y="283607"/>
                    <a:pt x="1512416" y="283607"/>
                    <a:pt x="1533031" y="283607"/>
                  </a:cubicBezTo>
                  <a:cubicBezTo>
                    <a:pt x="1533031" y="285932"/>
                    <a:pt x="1533031" y="288257"/>
                    <a:pt x="1533031" y="290581"/>
                  </a:cubicBezTo>
                  <a:cubicBezTo>
                    <a:pt x="1537612" y="290581"/>
                    <a:pt x="1544484" y="290581"/>
                    <a:pt x="1551356" y="290581"/>
                  </a:cubicBezTo>
                  <a:cubicBezTo>
                    <a:pt x="1551356" y="292906"/>
                    <a:pt x="1551356" y="295231"/>
                    <a:pt x="1551356" y="297555"/>
                  </a:cubicBezTo>
                  <a:cubicBezTo>
                    <a:pt x="1555936" y="297555"/>
                    <a:pt x="1562809" y="297555"/>
                    <a:pt x="1567389" y="297555"/>
                  </a:cubicBezTo>
                  <a:cubicBezTo>
                    <a:pt x="1567389" y="290886"/>
                    <a:pt x="1567389" y="284217"/>
                    <a:pt x="1567389" y="277548"/>
                  </a:cubicBezTo>
                  <a:lnTo>
                    <a:pt x="1639605" y="399269"/>
                  </a:lnTo>
                  <a:lnTo>
                    <a:pt x="0" y="399269"/>
                  </a:lnTo>
                  <a:lnTo>
                    <a:pt x="0" y="378836"/>
                  </a:lnTo>
                  <a:lnTo>
                    <a:pt x="509" y="371254"/>
                  </a:lnTo>
                  <a:cubicBezTo>
                    <a:pt x="652" y="364099"/>
                    <a:pt x="652" y="354510"/>
                    <a:pt x="652" y="341724"/>
                  </a:cubicBezTo>
                  <a:cubicBezTo>
                    <a:pt x="652" y="341724"/>
                    <a:pt x="652" y="341724"/>
                    <a:pt x="39592" y="341724"/>
                  </a:cubicBezTo>
                  <a:cubicBezTo>
                    <a:pt x="39592" y="341724"/>
                    <a:pt x="39592" y="341724"/>
                    <a:pt x="39592" y="267335"/>
                  </a:cubicBezTo>
                  <a:cubicBezTo>
                    <a:pt x="39592" y="267335"/>
                    <a:pt x="39592" y="267335"/>
                    <a:pt x="76241" y="267335"/>
                  </a:cubicBezTo>
                  <a:cubicBezTo>
                    <a:pt x="76241" y="267335"/>
                    <a:pt x="76241" y="267335"/>
                    <a:pt x="76241" y="266463"/>
                  </a:cubicBezTo>
                  <a:lnTo>
                    <a:pt x="76241" y="260361"/>
                  </a:lnTo>
                  <a:cubicBezTo>
                    <a:pt x="76241" y="260361"/>
                    <a:pt x="76241" y="260361"/>
                    <a:pt x="99147" y="260361"/>
                  </a:cubicBezTo>
                  <a:cubicBezTo>
                    <a:pt x="99147" y="260361"/>
                    <a:pt x="99147" y="260361"/>
                    <a:pt x="99147" y="220842"/>
                  </a:cubicBezTo>
                  <a:cubicBezTo>
                    <a:pt x="94565" y="220842"/>
                    <a:pt x="94565" y="220842"/>
                    <a:pt x="94565" y="219098"/>
                  </a:cubicBezTo>
                  <a:lnTo>
                    <a:pt x="94565" y="206894"/>
                  </a:lnTo>
                  <a:lnTo>
                    <a:pt x="99147" y="209219"/>
                  </a:lnTo>
                  <a:cubicBezTo>
                    <a:pt x="99147" y="209219"/>
                    <a:pt x="99147" y="209219"/>
                    <a:pt x="103728" y="185972"/>
                  </a:cubicBezTo>
                  <a:cubicBezTo>
                    <a:pt x="103728" y="185972"/>
                    <a:pt x="103728" y="185972"/>
                    <a:pt x="108309" y="209219"/>
                  </a:cubicBezTo>
                  <a:cubicBezTo>
                    <a:pt x="110600" y="206894"/>
                    <a:pt x="110600" y="206894"/>
                    <a:pt x="110886" y="206022"/>
                  </a:cubicBezTo>
                  <a:lnTo>
                    <a:pt x="112891" y="199920"/>
                  </a:lnTo>
                  <a:cubicBezTo>
                    <a:pt x="112891" y="199920"/>
                    <a:pt x="112891" y="199920"/>
                    <a:pt x="113462" y="198758"/>
                  </a:cubicBezTo>
                  <a:lnTo>
                    <a:pt x="117471" y="190621"/>
                  </a:lnTo>
                  <a:cubicBezTo>
                    <a:pt x="117471" y="190621"/>
                    <a:pt x="117471" y="190621"/>
                    <a:pt x="118044" y="189459"/>
                  </a:cubicBezTo>
                  <a:lnTo>
                    <a:pt x="122053" y="181323"/>
                  </a:lnTo>
                  <a:cubicBezTo>
                    <a:pt x="122053" y="181323"/>
                    <a:pt x="122053" y="181323"/>
                    <a:pt x="123483" y="180451"/>
                  </a:cubicBezTo>
                  <a:lnTo>
                    <a:pt x="133504" y="174349"/>
                  </a:lnTo>
                  <a:cubicBezTo>
                    <a:pt x="133504" y="174349"/>
                    <a:pt x="133504" y="174349"/>
                    <a:pt x="135223" y="173187"/>
                  </a:cubicBezTo>
                  <a:lnTo>
                    <a:pt x="147248" y="165050"/>
                  </a:lnTo>
                  <a:cubicBezTo>
                    <a:pt x="147248" y="165050"/>
                    <a:pt x="147248" y="165050"/>
                    <a:pt x="148107" y="163888"/>
                  </a:cubicBezTo>
                  <a:lnTo>
                    <a:pt x="154120" y="155752"/>
                  </a:lnTo>
                  <a:cubicBezTo>
                    <a:pt x="154120" y="155752"/>
                    <a:pt x="154120" y="155752"/>
                    <a:pt x="154692" y="153718"/>
                  </a:cubicBezTo>
                  <a:lnTo>
                    <a:pt x="158701" y="139479"/>
                  </a:lnTo>
                  <a:cubicBezTo>
                    <a:pt x="158701" y="139479"/>
                    <a:pt x="158701" y="139479"/>
                    <a:pt x="159274" y="141513"/>
                  </a:cubicBezTo>
                  <a:lnTo>
                    <a:pt x="163282" y="155752"/>
                  </a:lnTo>
                  <a:cubicBezTo>
                    <a:pt x="163282" y="155752"/>
                    <a:pt x="163282" y="155752"/>
                    <a:pt x="163854" y="156623"/>
                  </a:cubicBezTo>
                  <a:lnTo>
                    <a:pt x="167863" y="162726"/>
                  </a:lnTo>
                  <a:cubicBezTo>
                    <a:pt x="167863" y="162726"/>
                    <a:pt x="167863" y="162726"/>
                    <a:pt x="169295" y="163888"/>
                  </a:cubicBezTo>
                  <a:lnTo>
                    <a:pt x="179317" y="172024"/>
                  </a:lnTo>
                  <a:cubicBezTo>
                    <a:pt x="179317" y="172024"/>
                    <a:pt x="179317" y="172024"/>
                    <a:pt x="180462" y="173187"/>
                  </a:cubicBezTo>
                  <a:lnTo>
                    <a:pt x="188477" y="181323"/>
                  </a:lnTo>
                  <a:cubicBezTo>
                    <a:pt x="188477" y="181323"/>
                    <a:pt x="188477" y="181323"/>
                    <a:pt x="189624" y="182485"/>
                  </a:cubicBezTo>
                  <a:lnTo>
                    <a:pt x="197641" y="190621"/>
                  </a:lnTo>
                  <a:cubicBezTo>
                    <a:pt x="197641" y="190621"/>
                    <a:pt x="197641" y="190621"/>
                    <a:pt x="197927" y="191784"/>
                  </a:cubicBezTo>
                  <a:lnTo>
                    <a:pt x="199930" y="199920"/>
                  </a:lnTo>
                  <a:cubicBezTo>
                    <a:pt x="199930" y="199920"/>
                    <a:pt x="199930" y="199920"/>
                    <a:pt x="200217" y="201082"/>
                  </a:cubicBezTo>
                  <a:lnTo>
                    <a:pt x="202221" y="209219"/>
                  </a:lnTo>
                  <a:cubicBezTo>
                    <a:pt x="206802" y="209219"/>
                    <a:pt x="206802" y="209219"/>
                    <a:pt x="209093" y="185972"/>
                  </a:cubicBezTo>
                  <a:cubicBezTo>
                    <a:pt x="209093" y="185972"/>
                    <a:pt x="209093" y="185972"/>
                    <a:pt x="213674" y="209219"/>
                  </a:cubicBezTo>
                  <a:cubicBezTo>
                    <a:pt x="218255" y="209219"/>
                    <a:pt x="218255" y="209219"/>
                    <a:pt x="218255" y="210962"/>
                  </a:cubicBezTo>
                  <a:lnTo>
                    <a:pt x="218255" y="223167"/>
                  </a:lnTo>
                  <a:cubicBezTo>
                    <a:pt x="213674" y="223167"/>
                    <a:pt x="213674" y="223167"/>
                    <a:pt x="213674" y="255712"/>
                  </a:cubicBezTo>
                  <a:cubicBezTo>
                    <a:pt x="213674" y="255712"/>
                    <a:pt x="213674" y="255712"/>
                    <a:pt x="214820" y="255712"/>
                  </a:cubicBezTo>
                  <a:lnTo>
                    <a:pt x="222836" y="255712"/>
                  </a:lnTo>
                  <a:cubicBezTo>
                    <a:pt x="222836" y="260361"/>
                    <a:pt x="222836" y="260361"/>
                    <a:pt x="223696" y="260361"/>
                  </a:cubicBezTo>
                  <a:lnTo>
                    <a:pt x="229708" y="260361"/>
                  </a:lnTo>
                  <a:cubicBezTo>
                    <a:pt x="229708" y="260361"/>
                    <a:pt x="229708" y="260361"/>
                    <a:pt x="229708" y="259199"/>
                  </a:cubicBezTo>
                  <a:lnTo>
                    <a:pt x="229708" y="251062"/>
                  </a:lnTo>
                  <a:cubicBezTo>
                    <a:pt x="229708" y="251062"/>
                    <a:pt x="229708" y="251062"/>
                    <a:pt x="231999" y="251062"/>
                  </a:cubicBezTo>
                  <a:lnTo>
                    <a:pt x="248032" y="251062"/>
                  </a:lnTo>
                  <a:cubicBezTo>
                    <a:pt x="248032" y="251062"/>
                    <a:pt x="248032" y="251062"/>
                    <a:pt x="248032" y="249028"/>
                  </a:cubicBezTo>
                  <a:lnTo>
                    <a:pt x="248032" y="234790"/>
                  </a:lnTo>
                  <a:cubicBezTo>
                    <a:pt x="248032" y="234790"/>
                    <a:pt x="248032" y="234790"/>
                    <a:pt x="286972" y="234790"/>
                  </a:cubicBezTo>
                  <a:cubicBezTo>
                    <a:pt x="286972" y="234790"/>
                    <a:pt x="286972" y="234790"/>
                    <a:pt x="286972" y="236243"/>
                  </a:cubicBezTo>
                  <a:lnTo>
                    <a:pt x="286972" y="246413"/>
                  </a:lnTo>
                  <a:cubicBezTo>
                    <a:pt x="286972" y="246413"/>
                    <a:pt x="286972" y="246413"/>
                    <a:pt x="307587" y="246413"/>
                  </a:cubicBezTo>
                  <a:cubicBezTo>
                    <a:pt x="307587" y="246413"/>
                    <a:pt x="307587" y="246413"/>
                    <a:pt x="307587" y="248738"/>
                  </a:cubicBezTo>
                  <a:lnTo>
                    <a:pt x="307587" y="265010"/>
                  </a:lnTo>
                  <a:cubicBezTo>
                    <a:pt x="303006" y="265010"/>
                    <a:pt x="303006" y="265010"/>
                    <a:pt x="303006" y="265882"/>
                  </a:cubicBezTo>
                  <a:lnTo>
                    <a:pt x="303006" y="271984"/>
                  </a:lnTo>
                  <a:cubicBezTo>
                    <a:pt x="307587" y="271984"/>
                    <a:pt x="307587" y="271984"/>
                    <a:pt x="307587" y="273728"/>
                  </a:cubicBezTo>
                  <a:lnTo>
                    <a:pt x="307587" y="285932"/>
                  </a:lnTo>
                  <a:lnTo>
                    <a:pt x="303006" y="290581"/>
                  </a:lnTo>
                  <a:cubicBezTo>
                    <a:pt x="303006" y="290581"/>
                    <a:pt x="303006" y="290581"/>
                    <a:pt x="303006" y="346373"/>
                  </a:cubicBezTo>
                  <a:cubicBezTo>
                    <a:pt x="303006" y="346373"/>
                    <a:pt x="303006" y="346373"/>
                    <a:pt x="305009" y="346373"/>
                  </a:cubicBezTo>
                  <a:lnTo>
                    <a:pt x="319040" y="346373"/>
                  </a:lnTo>
                  <a:cubicBezTo>
                    <a:pt x="319040" y="351022"/>
                    <a:pt x="319040" y="351022"/>
                    <a:pt x="320757" y="351022"/>
                  </a:cubicBezTo>
                  <a:lnTo>
                    <a:pt x="332784" y="351022"/>
                  </a:lnTo>
                  <a:cubicBezTo>
                    <a:pt x="332784" y="351022"/>
                    <a:pt x="332784" y="351022"/>
                    <a:pt x="332784" y="353056"/>
                  </a:cubicBezTo>
                  <a:lnTo>
                    <a:pt x="332784" y="367295"/>
                  </a:lnTo>
                  <a:cubicBezTo>
                    <a:pt x="332784" y="367295"/>
                    <a:pt x="332784" y="367295"/>
                    <a:pt x="334502" y="367295"/>
                  </a:cubicBezTo>
                  <a:lnTo>
                    <a:pt x="346526" y="367295"/>
                  </a:lnTo>
                  <a:cubicBezTo>
                    <a:pt x="346526" y="367295"/>
                    <a:pt x="346526" y="367295"/>
                    <a:pt x="346526" y="365261"/>
                  </a:cubicBezTo>
                  <a:lnTo>
                    <a:pt x="346526" y="351022"/>
                  </a:lnTo>
                  <a:cubicBezTo>
                    <a:pt x="346526" y="351022"/>
                    <a:pt x="346526" y="351022"/>
                    <a:pt x="348529" y="349860"/>
                  </a:cubicBezTo>
                  <a:lnTo>
                    <a:pt x="362560" y="341724"/>
                  </a:lnTo>
                  <a:cubicBezTo>
                    <a:pt x="362560" y="341724"/>
                    <a:pt x="362560" y="341724"/>
                    <a:pt x="362560" y="320802"/>
                  </a:cubicBezTo>
                  <a:cubicBezTo>
                    <a:pt x="357979" y="320802"/>
                    <a:pt x="357979" y="320802"/>
                    <a:pt x="357979" y="297555"/>
                  </a:cubicBezTo>
                  <a:cubicBezTo>
                    <a:pt x="357979" y="297555"/>
                    <a:pt x="357979" y="297555"/>
                    <a:pt x="359123" y="297555"/>
                  </a:cubicBezTo>
                  <a:lnTo>
                    <a:pt x="367141" y="297555"/>
                  </a:lnTo>
                  <a:cubicBezTo>
                    <a:pt x="367141" y="295231"/>
                    <a:pt x="367141" y="295231"/>
                    <a:pt x="387757" y="295231"/>
                  </a:cubicBezTo>
                  <a:cubicBezTo>
                    <a:pt x="387757" y="295231"/>
                    <a:pt x="387757" y="295231"/>
                    <a:pt x="387757" y="294068"/>
                  </a:cubicBezTo>
                  <a:lnTo>
                    <a:pt x="387757" y="285932"/>
                  </a:lnTo>
                  <a:cubicBezTo>
                    <a:pt x="387757" y="285932"/>
                    <a:pt x="387757" y="285932"/>
                    <a:pt x="389475" y="285932"/>
                  </a:cubicBezTo>
                  <a:lnTo>
                    <a:pt x="401499" y="285932"/>
                  </a:lnTo>
                  <a:cubicBezTo>
                    <a:pt x="401499" y="285932"/>
                    <a:pt x="401499" y="285932"/>
                    <a:pt x="401499" y="169700"/>
                  </a:cubicBezTo>
                  <a:cubicBezTo>
                    <a:pt x="401499" y="169700"/>
                    <a:pt x="401499" y="169700"/>
                    <a:pt x="402645" y="169700"/>
                  </a:cubicBezTo>
                  <a:lnTo>
                    <a:pt x="410661" y="169700"/>
                  </a:lnTo>
                  <a:cubicBezTo>
                    <a:pt x="410661" y="169700"/>
                    <a:pt x="410661" y="169700"/>
                    <a:pt x="410661" y="167375"/>
                  </a:cubicBezTo>
                  <a:lnTo>
                    <a:pt x="410661" y="151102"/>
                  </a:lnTo>
                  <a:cubicBezTo>
                    <a:pt x="412952" y="151102"/>
                    <a:pt x="412952" y="151102"/>
                    <a:pt x="412952" y="104609"/>
                  </a:cubicBezTo>
                  <a:cubicBezTo>
                    <a:pt x="412952" y="104609"/>
                    <a:pt x="412952" y="104609"/>
                    <a:pt x="414098" y="104609"/>
                  </a:cubicBezTo>
                  <a:lnTo>
                    <a:pt x="422114" y="104609"/>
                  </a:lnTo>
                  <a:cubicBezTo>
                    <a:pt x="422114" y="104609"/>
                    <a:pt x="422114" y="104609"/>
                    <a:pt x="422114" y="105772"/>
                  </a:cubicBezTo>
                  <a:lnTo>
                    <a:pt x="422114" y="113908"/>
                  </a:lnTo>
                  <a:cubicBezTo>
                    <a:pt x="426695" y="113908"/>
                    <a:pt x="426695" y="113908"/>
                    <a:pt x="426695" y="111583"/>
                  </a:cubicBezTo>
                  <a:lnTo>
                    <a:pt x="426695" y="95311"/>
                  </a:lnTo>
                  <a:cubicBezTo>
                    <a:pt x="426695" y="95311"/>
                    <a:pt x="426695" y="95311"/>
                    <a:pt x="428126" y="94730"/>
                  </a:cubicBezTo>
                  <a:lnTo>
                    <a:pt x="438148" y="90662"/>
                  </a:lnTo>
                  <a:cubicBezTo>
                    <a:pt x="438148" y="90662"/>
                    <a:pt x="438148" y="90662"/>
                    <a:pt x="439293" y="91243"/>
                  </a:cubicBezTo>
                  <a:lnTo>
                    <a:pt x="447310" y="95311"/>
                  </a:lnTo>
                  <a:cubicBezTo>
                    <a:pt x="447310" y="95311"/>
                    <a:pt x="447310" y="95311"/>
                    <a:pt x="449028" y="95311"/>
                  </a:cubicBezTo>
                  <a:lnTo>
                    <a:pt x="461054" y="95311"/>
                  </a:lnTo>
                  <a:cubicBezTo>
                    <a:pt x="461054" y="95311"/>
                    <a:pt x="461054" y="95311"/>
                    <a:pt x="461054" y="65090"/>
                  </a:cubicBezTo>
                  <a:cubicBezTo>
                    <a:pt x="461054" y="65090"/>
                    <a:pt x="461054" y="65090"/>
                    <a:pt x="462199" y="65090"/>
                  </a:cubicBezTo>
                  <a:lnTo>
                    <a:pt x="470215" y="65090"/>
                  </a:lnTo>
                  <a:cubicBezTo>
                    <a:pt x="470215" y="69740"/>
                    <a:pt x="470215" y="69740"/>
                    <a:pt x="471646" y="69740"/>
                  </a:cubicBezTo>
                  <a:lnTo>
                    <a:pt x="481669" y="69740"/>
                  </a:lnTo>
                  <a:cubicBezTo>
                    <a:pt x="481669" y="65090"/>
                    <a:pt x="481669" y="65090"/>
                    <a:pt x="482814" y="65090"/>
                  </a:cubicBezTo>
                  <a:lnTo>
                    <a:pt x="490831" y="65090"/>
                  </a:lnTo>
                  <a:cubicBezTo>
                    <a:pt x="490831" y="65090"/>
                    <a:pt x="490831" y="65090"/>
                    <a:pt x="490831" y="99960"/>
                  </a:cubicBezTo>
                  <a:cubicBezTo>
                    <a:pt x="490831" y="99960"/>
                    <a:pt x="490831" y="99960"/>
                    <a:pt x="492263" y="101122"/>
                  </a:cubicBezTo>
                  <a:lnTo>
                    <a:pt x="502284" y="109259"/>
                  </a:lnTo>
                  <a:cubicBezTo>
                    <a:pt x="499993" y="116233"/>
                    <a:pt x="499993" y="116233"/>
                    <a:pt x="525189" y="116233"/>
                  </a:cubicBezTo>
                  <a:cubicBezTo>
                    <a:pt x="525189" y="116233"/>
                    <a:pt x="525189" y="116233"/>
                    <a:pt x="525189" y="114780"/>
                  </a:cubicBezTo>
                  <a:lnTo>
                    <a:pt x="525189" y="104609"/>
                  </a:lnTo>
                  <a:cubicBezTo>
                    <a:pt x="525189" y="104609"/>
                    <a:pt x="525189" y="104609"/>
                    <a:pt x="554966" y="95311"/>
                  </a:cubicBezTo>
                  <a:cubicBezTo>
                    <a:pt x="554966" y="95311"/>
                    <a:pt x="554966" y="95311"/>
                    <a:pt x="554966" y="94149"/>
                  </a:cubicBezTo>
                  <a:lnTo>
                    <a:pt x="554966" y="86012"/>
                  </a:lnTo>
                  <a:cubicBezTo>
                    <a:pt x="554966" y="86012"/>
                    <a:pt x="554966" y="86012"/>
                    <a:pt x="555825" y="86012"/>
                  </a:cubicBezTo>
                  <a:lnTo>
                    <a:pt x="561838" y="86012"/>
                  </a:lnTo>
                  <a:cubicBezTo>
                    <a:pt x="561838" y="86012"/>
                    <a:pt x="561838" y="86012"/>
                    <a:pt x="561838" y="85141"/>
                  </a:cubicBezTo>
                  <a:lnTo>
                    <a:pt x="561838" y="79038"/>
                  </a:lnTo>
                  <a:cubicBezTo>
                    <a:pt x="561838" y="79038"/>
                    <a:pt x="561838" y="79038"/>
                    <a:pt x="564128" y="79038"/>
                  </a:cubicBezTo>
                  <a:lnTo>
                    <a:pt x="580162" y="79038"/>
                  </a:lnTo>
                  <a:cubicBezTo>
                    <a:pt x="580162" y="79038"/>
                    <a:pt x="580162" y="79038"/>
                    <a:pt x="580162" y="79910"/>
                  </a:cubicBezTo>
                  <a:lnTo>
                    <a:pt x="580162" y="86012"/>
                  </a:lnTo>
                  <a:cubicBezTo>
                    <a:pt x="580162" y="86012"/>
                    <a:pt x="580162" y="86012"/>
                    <a:pt x="581880" y="86012"/>
                  </a:cubicBezTo>
                  <a:lnTo>
                    <a:pt x="593906" y="86012"/>
                  </a:lnTo>
                  <a:cubicBezTo>
                    <a:pt x="593906" y="86012"/>
                    <a:pt x="593906" y="86012"/>
                    <a:pt x="593906" y="87756"/>
                  </a:cubicBezTo>
                  <a:lnTo>
                    <a:pt x="593906" y="99960"/>
                  </a:lnTo>
                  <a:cubicBezTo>
                    <a:pt x="593906" y="99960"/>
                    <a:pt x="593906" y="99960"/>
                    <a:pt x="619101" y="99960"/>
                  </a:cubicBezTo>
                  <a:cubicBezTo>
                    <a:pt x="619101" y="99960"/>
                    <a:pt x="619101" y="99960"/>
                    <a:pt x="619101" y="98798"/>
                  </a:cubicBezTo>
                  <a:lnTo>
                    <a:pt x="619101" y="90662"/>
                  </a:lnTo>
                  <a:cubicBezTo>
                    <a:pt x="619101" y="90662"/>
                    <a:pt x="619101" y="90662"/>
                    <a:pt x="620533" y="90662"/>
                  </a:cubicBezTo>
                  <a:lnTo>
                    <a:pt x="630554" y="90662"/>
                  </a:lnTo>
                  <a:cubicBezTo>
                    <a:pt x="630554" y="90662"/>
                    <a:pt x="630554" y="90662"/>
                    <a:pt x="630554" y="89499"/>
                  </a:cubicBezTo>
                  <a:lnTo>
                    <a:pt x="630554" y="81363"/>
                  </a:lnTo>
                  <a:cubicBezTo>
                    <a:pt x="630554" y="81363"/>
                    <a:pt x="630554" y="81363"/>
                    <a:pt x="632273" y="81363"/>
                  </a:cubicBezTo>
                  <a:lnTo>
                    <a:pt x="644297" y="81363"/>
                  </a:lnTo>
                  <a:cubicBezTo>
                    <a:pt x="644297" y="81363"/>
                    <a:pt x="644297" y="81363"/>
                    <a:pt x="644297" y="82525"/>
                  </a:cubicBezTo>
                  <a:lnTo>
                    <a:pt x="644297" y="90662"/>
                  </a:lnTo>
                  <a:cubicBezTo>
                    <a:pt x="648879" y="90662"/>
                    <a:pt x="648879" y="90662"/>
                    <a:pt x="648879" y="34870"/>
                  </a:cubicBezTo>
                  <a:cubicBezTo>
                    <a:pt x="648879" y="34870"/>
                    <a:pt x="648879" y="34870"/>
                    <a:pt x="751953" y="34870"/>
                  </a:cubicBezTo>
                  <a:cubicBezTo>
                    <a:pt x="751953" y="34870"/>
                    <a:pt x="751953" y="34870"/>
                    <a:pt x="751953" y="109259"/>
                  </a:cubicBezTo>
                  <a:cubicBezTo>
                    <a:pt x="751953" y="109259"/>
                    <a:pt x="751953" y="109259"/>
                    <a:pt x="754244" y="109259"/>
                  </a:cubicBezTo>
                  <a:lnTo>
                    <a:pt x="770278" y="109259"/>
                  </a:lnTo>
                  <a:cubicBezTo>
                    <a:pt x="770278" y="109259"/>
                    <a:pt x="770278" y="109259"/>
                    <a:pt x="770278" y="25571"/>
                  </a:cubicBezTo>
                  <a:cubicBezTo>
                    <a:pt x="770278" y="25571"/>
                    <a:pt x="770278" y="25571"/>
                    <a:pt x="793184" y="13948"/>
                  </a:cubicBezTo>
                  <a:cubicBezTo>
                    <a:pt x="793184" y="13948"/>
                    <a:pt x="793184" y="13948"/>
                    <a:pt x="822961" y="13948"/>
                  </a:cubicBezTo>
                  <a:cubicBezTo>
                    <a:pt x="822961" y="13948"/>
                    <a:pt x="822961" y="13948"/>
                    <a:pt x="824965" y="12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ko-KR" altLang="en-US" sz="270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Images and Contents Layout">
    <p:spTree>
      <p:nvGrpSpPr>
        <p:cNvPr id="1" name=""/>
        <p:cNvGrpSpPr/>
        <p:nvPr/>
      </p:nvGrpSpPr>
      <p:grpSpPr>
        <a:xfrm>
          <a:off x="0" y="0"/>
          <a:ext cx="0" cy="0"/>
          <a:chOff x="0" y="0"/>
          <a:chExt cx="0" cy="0"/>
        </a:xfrm>
      </p:grpSpPr>
      <p:sp>
        <p:nvSpPr>
          <p:cNvPr id="14" name="Rectangle 10"/>
          <p:cNvSpPr/>
          <p:nvPr userDrawn="1"/>
        </p:nvSpPr>
        <p:spPr>
          <a:xfrm>
            <a:off x="2795451" y="3684257"/>
            <a:ext cx="6773112" cy="612000"/>
          </a:xfrm>
          <a:prstGeom prst="rect">
            <a:avLst/>
          </a:prstGeom>
          <a:solidFill>
            <a:schemeClr val="accent4"/>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5" name="Rectangle 6"/>
          <p:cNvSpPr/>
          <p:nvPr userDrawn="1"/>
        </p:nvSpPr>
        <p:spPr>
          <a:xfrm>
            <a:off x="2795452" y="1518828"/>
            <a:ext cx="8674446" cy="612000"/>
          </a:xfrm>
          <a:prstGeom prst="rect">
            <a:avLst/>
          </a:prstGeom>
          <a:solidFill>
            <a:schemeClr val="accent1"/>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6" name="Rectangle 7"/>
          <p:cNvSpPr/>
          <p:nvPr userDrawn="1"/>
        </p:nvSpPr>
        <p:spPr>
          <a:xfrm>
            <a:off x="2795452" y="2240638"/>
            <a:ext cx="8040025" cy="612000"/>
          </a:xfrm>
          <a:prstGeom prst="rect">
            <a:avLst/>
          </a:prstGeom>
          <a:solidFill>
            <a:schemeClr val="accent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7" name="Rectangle 8"/>
          <p:cNvSpPr/>
          <p:nvPr userDrawn="1"/>
        </p:nvSpPr>
        <p:spPr>
          <a:xfrm>
            <a:off x="2795452" y="2962448"/>
            <a:ext cx="7406569" cy="612000"/>
          </a:xfrm>
          <a:prstGeom prst="rect">
            <a:avLst/>
          </a:prstGeom>
          <a:solidFill>
            <a:schemeClr val="accent3"/>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800">
              <a:solidFill>
                <a:schemeClr val="tx1">
                  <a:lumMod val="65000"/>
                  <a:lumOff val="35000"/>
                </a:schemeClr>
              </a:solidFill>
            </a:endParaRPr>
          </a:p>
        </p:txBody>
      </p:sp>
      <p:sp>
        <p:nvSpPr>
          <p:cNvPr id="13" name="Rectangle 5"/>
          <p:cNvSpPr/>
          <p:nvPr userDrawn="1"/>
        </p:nvSpPr>
        <p:spPr>
          <a:xfrm>
            <a:off x="0" y="4873507"/>
            <a:ext cx="12197796" cy="1988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Rounded Rectangle 39"/>
          <p:cNvSpPr/>
          <p:nvPr userDrawn="1"/>
        </p:nvSpPr>
        <p:spPr>
          <a:xfrm rot="2483232">
            <a:off x="-67621" y="1813625"/>
            <a:ext cx="4223096" cy="5102585"/>
          </a:xfrm>
          <a:custGeom>
            <a:avLst/>
            <a:gdLst>
              <a:gd name="connsiteX0" fmla="*/ 670001 w 2194524"/>
              <a:gd name="connsiteY0" fmla="*/ 41365 h 3010473"/>
              <a:gd name="connsiteX1" fmla="*/ 769866 w 2194524"/>
              <a:gd name="connsiteY1" fmla="*/ 0 h 3010473"/>
              <a:gd name="connsiteX2" fmla="*/ 911097 w 2194524"/>
              <a:gd name="connsiteY2" fmla="*/ 141231 h 3010473"/>
              <a:gd name="connsiteX3" fmla="*/ 911097 w 2194524"/>
              <a:gd name="connsiteY3" fmla="*/ 753742 h 3010473"/>
              <a:gd name="connsiteX4" fmla="*/ 1594794 w 2194524"/>
              <a:gd name="connsiteY4" fmla="*/ 789196 h 3010473"/>
              <a:gd name="connsiteX5" fmla="*/ 1875818 w 2194524"/>
              <a:gd name="connsiteY5" fmla="*/ 1808656 h 3010473"/>
              <a:gd name="connsiteX6" fmla="*/ 2194524 w 2194524"/>
              <a:gd name="connsiteY6" fmla="*/ 2178856 h 3010473"/>
              <a:gd name="connsiteX7" fmla="*/ 1488044 w 2194524"/>
              <a:gd name="connsiteY7" fmla="*/ 3010473 h 3010473"/>
              <a:gd name="connsiteX8" fmla="*/ 1136947 w 2194524"/>
              <a:gd name="connsiteY8" fmla="*/ 2468062 h 3010473"/>
              <a:gd name="connsiteX9" fmla="*/ 519460 w 2194524"/>
              <a:gd name="connsiteY9" fmla="*/ 2013663 h 3010473"/>
              <a:gd name="connsiteX10" fmla="*/ 0 w 2194524"/>
              <a:gd name="connsiteY10" fmla="*/ 1326467 h 3010473"/>
              <a:gd name="connsiteX11" fmla="*/ 628635 w 2194524"/>
              <a:gd name="connsiteY11" fmla="*/ 1589678 h 3010473"/>
              <a:gd name="connsiteX12" fmla="*/ 628635 w 2194524"/>
              <a:gd name="connsiteY12" fmla="*/ 141231 h 3010473"/>
              <a:gd name="connsiteX13" fmla="*/ 670001 w 2194524"/>
              <a:gd name="connsiteY13" fmla="*/ 41365 h 3010473"/>
              <a:gd name="connsiteX0-1" fmla="*/ 670001 w 2194524"/>
              <a:gd name="connsiteY0-2" fmla="*/ 41365 h 3010473"/>
              <a:gd name="connsiteX1-3" fmla="*/ 769866 w 2194524"/>
              <a:gd name="connsiteY1-4" fmla="*/ 0 h 3010473"/>
              <a:gd name="connsiteX2-5" fmla="*/ 911097 w 2194524"/>
              <a:gd name="connsiteY2-6" fmla="*/ 141231 h 3010473"/>
              <a:gd name="connsiteX3-7" fmla="*/ 960469 w 2194524"/>
              <a:gd name="connsiteY3-8" fmla="*/ 784060 h 3010473"/>
              <a:gd name="connsiteX4-9" fmla="*/ 1594794 w 2194524"/>
              <a:gd name="connsiteY4-10" fmla="*/ 789196 h 3010473"/>
              <a:gd name="connsiteX5-11" fmla="*/ 1875818 w 2194524"/>
              <a:gd name="connsiteY5-12" fmla="*/ 1808656 h 3010473"/>
              <a:gd name="connsiteX6-13" fmla="*/ 2194524 w 2194524"/>
              <a:gd name="connsiteY6-14" fmla="*/ 2178856 h 3010473"/>
              <a:gd name="connsiteX7-15" fmla="*/ 1488044 w 2194524"/>
              <a:gd name="connsiteY7-16" fmla="*/ 3010473 h 3010473"/>
              <a:gd name="connsiteX8-17" fmla="*/ 1136947 w 2194524"/>
              <a:gd name="connsiteY8-18" fmla="*/ 2468062 h 3010473"/>
              <a:gd name="connsiteX9-19" fmla="*/ 519460 w 2194524"/>
              <a:gd name="connsiteY9-20" fmla="*/ 2013663 h 3010473"/>
              <a:gd name="connsiteX10-21" fmla="*/ 0 w 2194524"/>
              <a:gd name="connsiteY10-22" fmla="*/ 1326467 h 3010473"/>
              <a:gd name="connsiteX11-23" fmla="*/ 628635 w 2194524"/>
              <a:gd name="connsiteY11-24" fmla="*/ 1589678 h 3010473"/>
              <a:gd name="connsiteX12-25" fmla="*/ 628635 w 2194524"/>
              <a:gd name="connsiteY12-26" fmla="*/ 141231 h 3010473"/>
              <a:gd name="connsiteX13-27" fmla="*/ 670001 w 2194524"/>
              <a:gd name="connsiteY13-28" fmla="*/ 41365 h 3010473"/>
              <a:gd name="connsiteX0-29" fmla="*/ 670001 w 2194524"/>
              <a:gd name="connsiteY0-30" fmla="*/ 41365 h 3010473"/>
              <a:gd name="connsiteX1-31" fmla="*/ 769866 w 2194524"/>
              <a:gd name="connsiteY1-32" fmla="*/ 0 h 3010473"/>
              <a:gd name="connsiteX2-33" fmla="*/ 911097 w 2194524"/>
              <a:gd name="connsiteY2-34" fmla="*/ 141231 h 3010473"/>
              <a:gd name="connsiteX3-35" fmla="*/ 960469 w 2194524"/>
              <a:gd name="connsiteY3-36" fmla="*/ 784060 h 3010473"/>
              <a:gd name="connsiteX4-37" fmla="*/ 1594794 w 2194524"/>
              <a:gd name="connsiteY4-38" fmla="*/ 789196 h 3010473"/>
              <a:gd name="connsiteX5-39" fmla="*/ 1875818 w 2194524"/>
              <a:gd name="connsiteY5-40" fmla="*/ 1808656 h 3010473"/>
              <a:gd name="connsiteX6-41" fmla="*/ 2194524 w 2194524"/>
              <a:gd name="connsiteY6-42" fmla="*/ 2178856 h 3010473"/>
              <a:gd name="connsiteX7-43" fmla="*/ 1488044 w 2194524"/>
              <a:gd name="connsiteY7-44" fmla="*/ 3010473 h 3010473"/>
              <a:gd name="connsiteX8-45" fmla="*/ 1136947 w 2194524"/>
              <a:gd name="connsiteY8-46" fmla="*/ 2468062 h 3010473"/>
              <a:gd name="connsiteX9-47" fmla="*/ 519460 w 2194524"/>
              <a:gd name="connsiteY9-48" fmla="*/ 2013663 h 3010473"/>
              <a:gd name="connsiteX10-49" fmla="*/ 0 w 2194524"/>
              <a:gd name="connsiteY10-50" fmla="*/ 1326467 h 3010473"/>
              <a:gd name="connsiteX11-51" fmla="*/ 628635 w 2194524"/>
              <a:gd name="connsiteY11-52" fmla="*/ 1589678 h 3010473"/>
              <a:gd name="connsiteX12-53" fmla="*/ 628635 w 2194524"/>
              <a:gd name="connsiteY12-54" fmla="*/ 141231 h 3010473"/>
              <a:gd name="connsiteX13-55" fmla="*/ 670001 w 2194524"/>
              <a:gd name="connsiteY13-56" fmla="*/ 41365 h 3010473"/>
              <a:gd name="connsiteX0-57" fmla="*/ 670001 w 2194524"/>
              <a:gd name="connsiteY0-58" fmla="*/ 41365 h 3010473"/>
              <a:gd name="connsiteX1-59" fmla="*/ 769866 w 2194524"/>
              <a:gd name="connsiteY1-60" fmla="*/ 0 h 3010473"/>
              <a:gd name="connsiteX2-61" fmla="*/ 911097 w 2194524"/>
              <a:gd name="connsiteY2-62" fmla="*/ 141231 h 3010473"/>
              <a:gd name="connsiteX3-63" fmla="*/ 960469 w 2194524"/>
              <a:gd name="connsiteY3-64" fmla="*/ 784060 h 3010473"/>
              <a:gd name="connsiteX4-65" fmla="*/ 1594794 w 2194524"/>
              <a:gd name="connsiteY4-66" fmla="*/ 789196 h 3010473"/>
              <a:gd name="connsiteX5-67" fmla="*/ 1875818 w 2194524"/>
              <a:gd name="connsiteY5-68" fmla="*/ 1808656 h 3010473"/>
              <a:gd name="connsiteX6-69" fmla="*/ 2194524 w 2194524"/>
              <a:gd name="connsiteY6-70" fmla="*/ 2178856 h 3010473"/>
              <a:gd name="connsiteX7-71" fmla="*/ 1488044 w 2194524"/>
              <a:gd name="connsiteY7-72" fmla="*/ 3010473 h 3010473"/>
              <a:gd name="connsiteX8-73" fmla="*/ 1136947 w 2194524"/>
              <a:gd name="connsiteY8-74" fmla="*/ 2468062 h 3010473"/>
              <a:gd name="connsiteX9-75" fmla="*/ 519460 w 2194524"/>
              <a:gd name="connsiteY9-76" fmla="*/ 2013663 h 3010473"/>
              <a:gd name="connsiteX10-77" fmla="*/ 0 w 2194524"/>
              <a:gd name="connsiteY10-78" fmla="*/ 1326467 h 3010473"/>
              <a:gd name="connsiteX11-79" fmla="*/ 628635 w 2194524"/>
              <a:gd name="connsiteY11-80" fmla="*/ 1589678 h 3010473"/>
              <a:gd name="connsiteX12-81" fmla="*/ 628635 w 2194524"/>
              <a:gd name="connsiteY12-82" fmla="*/ 141231 h 3010473"/>
              <a:gd name="connsiteX13-83" fmla="*/ 670001 w 2194524"/>
              <a:gd name="connsiteY13-84" fmla="*/ 41365 h 3010473"/>
              <a:gd name="connsiteX0-85" fmla="*/ 670001 w 2194524"/>
              <a:gd name="connsiteY0-86" fmla="*/ 41365 h 3010473"/>
              <a:gd name="connsiteX1-87" fmla="*/ 769866 w 2194524"/>
              <a:gd name="connsiteY1-88" fmla="*/ 0 h 3010473"/>
              <a:gd name="connsiteX2-89" fmla="*/ 911097 w 2194524"/>
              <a:gd name="connsiteY2-90" fmla="*/ 141231 h 3010473"/>
              <a:gd name="connsiteX3-91" fmla="*/ 960469 w 2194524"/>
              <a:gd name="connsiteY3-92" fmla="*/ 784060 h 3010473"/>
              <a:gd name="connsiteX4-93" fmla="*/ 1594794 w 2194524"/>
              <a:gd name="connsiteY4-94" fmla="*/ 789196 h 3010473"/>
              <a:gd name="connsiteX5-95" fmla="*/ 1848308 w 2194524"/>
              <a:gd name="connsiteY5-96" fmla="*/ 1898342 h 3010473"/>
              <a:gd name="connsiteX6-97" fmla="*/ 2194524 w 2194524"/>
              <a:gd name="connsiteY6-98" fmla="*/ 2178856 h 3010473"/>
              <a:gd name="connsiteX7-99" fmla="*/ 1488044 w 2194524"/>
              <a:gd name="connsiteY7-100" fmla="*/ 3010473 h 3010473"/>
              <a:gd name="connsiteX8-101" fmla="*/ 1136947 w 2194524"/>
              <a:gd name="connsiteY8-102" fmla="*/ 2468062 h 3010473"/>
              <a:gd name="connsiteX9-103" fmla="*/ 519460 w 2194524"/>
              <a:gd name="connsiteY9-104" fmla="*/ 2013663 h 3010473"/>
              <a:gd name="connsiteX10-105" fmla="*/ 0 w 2194524"/>
              <a:gd name="connsiteY10-106" fmla="*/ 1326467 h 3010473"/>
              <a:gd name="connsiteX11-107" fmla="*/ 628635 w 2194524"/>
              <a:gd name="connsiteY11-108" fmla="*/ 1589678 h 3010473"/>
              <a:gd name="connsiteX12-109" fmla="*/ 628635 w 2194524"/>
              <a:gd name="connsiteY12-110" fmla="*/ 141231 h 3010473"/>
              <a:gd name="connsiteX13-111" fmla="*/ 670001 w 2194524"/>
              <a:gd name="connsiteY13-112" fmla="*/ 41365 h 3010473"/>
              <a:gd name="connsiteX0-113" fmla="*/ 670001 w 2145453"/>
              <a:gd name="connsiteY0-114" fmla="*/ 41365 h 3010473"/>
              <a:gd name="connsiteX1-115" fmla="*/ 769866 w 2145453"/>
              <a:gd name="connsiteY1-116" fmla="*/ 0 h 3010473"/>
              <a:gd name="connsiteX2-117" fmla="*/ 911097 w 2145453"/>
              <a:gd name="connsiteY2-118" fmla="*/ 141231 h 3010473"/>
              <a:gd name="connsiteX3-119" fmla="*/ 960469 w 2145453"/>
              <a:gd name="connsiteY3-120" fmla="*/ 784060 h 3010473"/>
              <a:gd name="connsiteX4-121" fmla="*/ 1594794 w 2145453"/>
              <a:gd name="connsiteY4-122" fmla="*/ 789196 h 3010473"/>
              <a:gd name="connsiteX5-123" fmla="*/ 1848308 w 2145453"/>
              <a:gd name="connsiteY5-124" fmla="*/ 1898342 h 3010473"/>
              <a:gd name="connsiteX6-125" fmla="*/ 2145453 w 2145453"/>
              <a:gd name="connsiteY6-126" fmla="*/ 2249789 h 3010473"/>
              <a:gd name="connsiteX7-127" fmla="*/ 1488044 w 2145453"/>
              <a:gd name="connsiteY7-128" fmla="*/ 3010473 h 3010473"/>
              <a:gd name="connsiteX8-129" fmla="*/ 1136947 w 2145453"/>
              <a:gd name="connsiteY8-130" fmla="*/ 2468062 h 3010473"/>
              <a:gd name="connsiteX9-131" fmla="*/ 519460 w 2145453"/>
              <a:gd name="connsiteY9-132" fmla="*/ 2013663 h 3010473"/>
              <a:gd name="connsiteX10-133" fmla="*/ 0 w 2145453"/>
              <a:gd name="connsiteY10-134" fmla="*/ 1326467 h 3010473"/>
              <a:gd name="connsiteX11-135" fmla="*/ 628635 w 2145453"/>
              <a:gd name="connsiteY11-136" fmla="*/ 1589678 h 3010473"/>
              <a:gd name="connsiteX12-137" fmla="*/ 628635 w 2145453"/>
              <a:gd name="connsiteY12-138" fmla="*/ 141231 h 3010473"/>
              <a:gd name="connsiteX13-139" fmla="*/ 670001 w 2145453"/>
              <a:gd name="connsiteY13-140" fmla="*/ 41365 h 3010473"/>
              <a:gd name="connsiteX0-141" fmla="*/ 670001 w 2145453"/>
              <a:gd name="connsiteY0-142" fmla="*/ 41365 h 2912664"/>
              <a:gd name="connsiteX1-143" fmla="*/ 769866 w 2145453"/>
              <a:gd name="connsiteY1-144" fmla="*/ 0 h 2912664"/>
              <a:gd name="connsiteX2-145" fmla="*/ 911097 w 2145453"/>
              <a:gd name="connsiteY2-146" fmla="*/ 141231 h 2912664"/>
              <a:gd name="connsiteX3-147" fmla="*/ 960469 w 2145453"/>
              <a:gd name="connsiteY3-148" fmla="*/ 784060 h 2912664"/>
              <a:gd name="connsiteX4-149" fmla="*/ 1594794 w 2145453"/>
              <a:gd name="connsiteY4-150" fmla="*/ 789196 h 2912664"/>
              <a:gd name="connsiteX5-151" fmla="*/ 1848308 w 2145453"/>
              <a:gd name="connsiteY5-152" fmla="*/ 1898342 h 2912664"/>
              <a:gd name="connsiteX6-153" fmla="*/ 2145453 w 2145453"/>
              <a:gd name="connsiteY6-154" fmla="*/ 2249789 h 2912664"/>
              <a:gd name="connsiteX7-155" fmla="*/ 1535243 w 2145453"/>
              <a:gd name="connsiteY7-156" fmla="*/ 2912664 h 2912664"/>
              <a:gd name="connsiteX8-157" fmla="*/ 1136947 w 2145453"/>
              <a:gd name="connsiteY8-158" fmla="*/ 2468062 h 2912664"/>
              <a:gd name="connsiteX9-159" fmla="*/ 519460 w 2145453"/>
              <a:gd name="connsiteY9-160" fmla="*/ 2013663 h 2912664"/>
              <a:gd name="connsiteX10-161" fmla="*/ 0 w 2145453"/>
              <a:gd name="connsiteY10-162" fmla="*/ 1326467 h 2912664"/>
              <a:gd name="connsiteX11-163" fmla="*/ 628635 w 2145453"/>
              <a:gd name="connsiteY11-164" fmla="*/ 1589678 h 2912664"/>
              <a:gd name="connsiteX12-165" fmla="*/ 628635 w 2145453"/>
              <a:gd name="connsiteY12-166" fmla="*/ 141231 h 2912664"/>
              <a:gd name="connsiteX13-167" fmla="*/ 670001 w 2145453"/>
              <a:gd name="connsiteY13-168" fmla="*/ 41365 h 2912664"/>
              <a:gd name="connsiteX0-169" fmla="*/ 670001 w 2145453"/>
              <a:gd name="connsiteY0-170" fmla="*/ 41365 h 2912664"/>
              <a:gd name="connsiteX1-171" fmla="*/ 769866 w 2145453"/>
              <a:gd name="connsiteY1-172" fmla="*/ 0 h 2912664"/>
              <a:gd name="connsiteX2-173" fmla="*/ 911097 w 2145453"/>
              <a:gd name="connsiteY2-174" fmla="*/ 141231 h 2912664"/>
              <a:gd name="connsiteX3-175" fmla="*/ 960469 w 2145453"/>
              <a:gd name="connsiteY3-176" fmla="*/ 784060 h 2912664"/>
              <a:gd name="connsiteX4-177" fmla="*/ 1594794 w 2145453"/>
              <a:gd name="connsiteY4-178" fmla="*/ 789196 h 2912664"/>
              <a:gd name="connsiteX5-179" fmla="*/ 1848308 w 2145453"/>
              <a:gd name="connsiteY5-180" fmla="*/ 1898342 h 2912664"/>
              <a:gd name="connsiteX6-181" fmla="*/ 2145453 w 2145453"/>
              <a:gd name="connsiteY6-182" fmla="*/ 2249789 h 2912664"/>
              <a:gd name="connsiteX7-183" fmla="*/ 1535243 w 2145453"/>
              <a:gd name="connsiteY7-184" fmla="*/ 2912664 h 2912664"/>
              <a:gd name="connsiteX8-185" fmla="*/ 1136947 w 2145453"/>
              <a:gd name="connsiteY8-186" fmla="*/ 2468062 h 2912664"/>
              <a:gd name="connsiteX9-187" fmla="*/ 530391 w 2145453"/>
              <a:gd name="connsiteY9-188" fmla="*/ 2073665 h 2912664"/>
              <a:gd name="connsiteX10-189" fmla="*/ 0 w 2145453"/>
              <a:gd name="connsiteY10-190" fmla="*/ 1326467 h 2912664"/>
              <a:gd name="connsiteX11-191" fmla="*/ 628635 w 2145453"/>
              <a:gd name="connsiteY11-192" fmla="*/ 1589678 h 2912664"/>
              <a:gd name="connsiteX12-193" fmla="*/ 628635 w 2145453"/>
              <a:gd name="connsiteY12-194" fmla="*/ 141231 h 2912664"/>
              <a:gd name="connsiteX13-195" fmla="*/ 670001 w 2145453"/>
              <a:gd name="connsiteY13-196" fmla="*/ 41365 h 2912664"/>
              <a:gd name="connsiteX0-197" fmla="*/ 670001 w 2145453"/>
              <a:gd name="connsiteY0-198" fmla="*/ 41365 h 2912664"/>
              <a:gd name="connsiteX1-199" fmla="*/ 769866 w 2145453"/>
              <a:gd name="connsiteY1-200" fmla="*/ 0 h 2912664"/>
              <a:gd name="connsiteX2-201" fmla="*/ 911097 w 2145453"/>
              <a:gd name="connsiteY2-202" fmla="*/ 141231 h 2912664"/>
              <a:gd name="connsiteX3-203" fmla="*/ 960469 w 2145453"/>
              <a:gd name="connsiteY3-204" fmla="*/ 784060 h 2912664"/>
              <a:gd name="connsiteX4-205" fmla="*/ 1594794 w 2145453"/>
              <a:gd name="connsiteY4-206" fmla="*/ 789196 h 2912664"/>
              <a:gd name="connsiteX5-207" fmla="*/ 1848308 w 2145453"/>
              <a:gd name="connsiteY5-208" fmla="*/ 1898342 h 2912664"/>
              <a:gd name="connsiteX6-209" fmla="*/ 2145453 w 2145453"/>
              <a:gd name="connsiteY6-210" fmla="*/ 2249789 h 2912664"/>
              <a:gd name="connsiteX7-211" fmla="*/ 1535243 w 2145453"/>
              <a:gd name="connsiteY7-212" fmla="*/ 2912664 h 2912664"/>
              <a:gd name="connsiteX8-213" fmla="*/ 1136947 w 2145453"/>
              <a:gd name="connsiteY8-214" fmla="*/ 2468062 h 2912664"/>
              <a:gd name="connsiteX9-215" fmla="*/ 530391 w 2145453"/>
              <a:gd name="connsiteY9-216" fmla="*/ 2073665 h 2912664"/>
              <a:gd name="connsiteX10-217" fmla="*/ 0 w 2145453"/>
              <a:gd name="connsiteY10-218" fmla="*/ 1326467 h 2912664"/>
              <a:gd name="connsiteX11-219" fmla="*/ 628635 w 2145453"/>
              <a:gd name="connsiteY11-220" fmla="*/ 1589678 h 2912664"/>
              <a:gd name="connsiteX12-221" fmla="*/ 628635 w 2145453"/>
              <a:gd name="connsiteY12-222" fmla="*/ 141231 h 2912664"/>
              <a:gd name="connsiteX13-223" fmla="*/ 670001 w 2145453"/>
              <a:gd name="connsiteY13-224" fmla="*/ 41365 h 2912664"/>
              <a:gd name="connsiteX0-225" fmla="*/ 670001 w 2145453"/>
              <a:gd name="connsiteY0-226" fmla="*/ 41365 h 2912664"/>
              <a:gd name="connsiteX1-227" fmla="*/ 769866 w 2145453"/>
              <a:gd name="connsiteY1-228" fmla="*/ 0 h 2912664"/>
              <a:gd name="connsiteX2-229" fmla="*/ 911097 w 2145453"/>
              <a:gd name="connsiteY2-230" fmla="*/ 141231 h 2912664"/>
              <a:gd name="connsiteX3-231" fmla="*/ 960469 w 2145453"/>
              <a:gd name="connsiteY3-232" fmla="*/ 784060 h 2912664"/>
              <a:gd name="connsiteX4-233" fmla="*/ 1594794 w 2145453"/>
              <a:gd name="connsiteY4-234" fmla="*/ 789196 h 2912664"/>
              <a:gd name="connsiteX5-235" fmla="*/ 1848308 w 2145453"/>
              <a:gd name="connsiteY5-236" fmla="*/ 1898342 h 2912664"/>
              <a:gd name="connsiteX6-237" fmla="*/ 2145453 w 2145453"/>
              <a:gd name="connsiteY6-238" fmla="*/ 2249789 h 2912664"/>
              <a:gd name="connsiteX7-239" fmla="*/ 1535243 w 2145453"/>
              <a:gd name="connsiteY7-240" fmla="*/ 2912664 h 2912664"/>
              <a:gd name="connsiteX8-241" fmla="*/ 1136947 w 2145453"/>
              <a:gd name="connsiteY8-242" fmla="*/ 2468062 h 2912664"/>
              <a:gd name="connsiteX9-243" fmla="*/ 530391 w 2145453"/>
              <a:gd name="connsiteY9-244" fmla="*/ 2073665 h 2912664"/>
              <a:gd name="connsiteX10-245" fmla="*/ 0 w 2145453"/>
              <a:gd name="connsiteY10-246" fmla="*/ 1326467 h 2912664"/>
              <a:gd name="connsiteX11-247" fmla="*/ 679880 w 2145453"/>
              <a:gd name="connsiteY11-248" fmla="*/ 1646872 h 2912664"/>
              <a:gd name="connsiteX12-249" fmla="*/ 628635 w 2145453"/>
              <a:gd name="connsiteY12-250" fmla="*/ 141231 h 2912664"/>
              <a:gd name="connsiteX13-251" fmla="*/ 670001 w 2145453"/>
              <a:gd name="connsiteY13-252" fmla="*/ 41365 h 2912664"/>
              <a:gd name="connsiteX0-253" fmla="*/ 670001 w 2145453"/>
              <a:gd name="connsiteY0-254" fmla="*/ 41365 h 2912664"/>
              <a:gd name="connsiteX1-255" fmla="*/ 769866 w 2145453"/>
              <a:gd name="connsiteY1-256" fmla="*/ 0 h 2912664"/>
              <a:gd name="connsiteX2-257" fmla="*/ 911097 w 2145453"/>
              <a:gd name="connsiteY2-258" fmla="*/ 141231 h 2912664"/>
              <a:gd name="connsiteX3-259" fmla="*/ 960469 w 2145453"/>
              <a:gd name="connsiteY3-260" fmla="*/ 784060 h 2912664"/>
              <a:gd name="connsiteX4-261" fmla="*/ 1594794 w 2145453"/>
              <a:gd name="connsiteY4-262" fmla="*/ 789196 h 2912664"/>
              <a:gd name="connsiteX5-263" fmla="*/ 1848308 w 2145453"/>
              <a:gd name="connsiteY5-264" fmla="*/ 1898342 h 2912664"/>
              <a:gd name="connsiteX6-265" fmla="*/ 2145453 w 2145453"/>
              <a:gd name="connsiteY6-266" fmla="*/ 2249789 h 2912664"/>
              <a:gd name="connsiteX7-267" fmla="*/ 1535243 w 2145453"/>
              <a:gd name="connsiteY7-268" fmla="*/ 2912664 h 2912664"/>
              <a:gd name="connsiteX8-269" fmla="*/ 1136947 w 2145453"/>
              <a:gd name="connsiteY8-270" fmla="*/ 2468062 h 2912664"/>
              <a:gd name="connsiteX9-271" fmla="*/ 530391 w 2145453"/>
              <a:gd name="connsiteY9-272" fmla="*/ 2073665 h 2912664"/>
              <a:gd name="connsiteX10-273" fmla="*/ 0 w 2145453"/>
              <a:gd name="connsiteY10-274" fmla="*/ 1326467 h 2912664"/>
              <a:gd name="connsiteX11-275" fmla="*/ 679880 w 2145453"/>
              <a:gd name="connsiteY11-276" fmla="*/ 1646872 h 2912664"/>
              <a:gd name="connsiteX12-277" fmla="*/ 628635 w 2145453"/>
              <a:gd name="connsiteY12-278" fmla="*/ 141231 h 2912664"/>
              <a:gd name="connsiteX13-279" fmla="*/ 670001 w 2145453"/>
              <a:gd name="connsiteY13-280" fmla="*/ 41365 h 2912664"/>
              <a:gd name="connsiteX0-281" fmla="*/ 670001 w 2145453"/>
              <a:gd name="connsiteY0-282" fmla="*/ 41365 h 2912664"/>
              <a:gd name="connsiteX1-283" fmla="*/ 769866 w 2145453"/>
              <a:gd name="connsiteY1-284" fmla="*/ 0 h 2912664"/>
              <a:gd name="connsiteX2-285" fmla="*/ 911097 w 2145453"/>
              <a:gd name="connsiteY2-286" fmla="*/ 141231 h 2912664"/>
              <a:gd name="connsiteX3-287" fmla="*/ 979523 w 2145453"/>
              <a:gd name="connsiteY3-288" fmla="*/ 863751 h 2912664"/>
              <a:gd name="connsiteX4-289" fmla="*/ 1594794 w 2145453"/>
              <a:gd name="connsiteY4-290" fmla="*/ 789196 h 2912664"/>
              <a:gd name="connsiteX5-291" fmla="*/ 1848308 w 2145453"/>
              <a:gd name="connsiteY5-292" fmla="*/ 1898342 h 2912664"/>
              <a:gd name="connsiteX6-293" fmla="*/ 2145453 w 2145453"/>
              <a:gd name="connsiteY6-294" fmla="*/ 2249789 h 2912664"/>
              <a:gd name="connsiteX7-295" fmla="*/ 1535243 w 2145453"/>
              <a:gd name="connsiteY7-296" fmla="*/ 2912664 h 2912664"/>
              <a:gd name="connsiteX8-297" fmla="*/ 1136947 w 2145453"/>
              <a:gd name="connsiteY8-298" fmla="*/ 2468062 h 2912664"/>
              <a:gd name="connsiteX9-299" fmla="*/ 530391 w 2145453"/>
              <a:gd name="connsiteY9-300" fmla="*/ 2073665 h 2912664"/>
              <a:gd name="connsiteX10-301" fmla="*/ 0 w 2145453"/>
              <a:gd name="connsiteY10-302" fmla="*/ 1326467 h 2912664"/>
              <a:gd name="connsiteX11-303" fmla="*/ 679880 w 2145453"/>
              <a:gd name="connsiteY11-304" fmla="*/ 1646872 h 2912664"/>
              <a:gd name="connsiteX12-305" fmla="*/ 628635 w 2145453"/>
              <a:gd name="connsiteY12-306" fmla="*/ 141231 h 2912664"/>
              <a:gd name="connsiteX13-307" fmla="*/ 670001 w 2145453"/>
              <a:gd name="connsiteY13-308" fmla="*/ 41365 h 2912664"/>
              <a:gd name="connsiteX0-309" fmla="*/ 670001 w 2145453"/>
              <a:gd name="connsiteY0-310" fmla="*/ 41365 h 2912664"/>
              <a:gd name="connsiteX1-311" fmla="*/ 769866 w 2145453"/>
              <a:gd name="connsiteY1-312" fmla="*/ 0 h 2912664"/>
              <a:gd name="connsiteX2-313" fmla="*/ 911097 w 2145453"/>
              <a:gd name="connsiteY2-314" fmla="*/ 141231 h 2912664"/>
              <a:gd name="connsiteX3-315" fmla="*/ 979523 w 2145453"/>
              <a:gd name="connsiteY3-316" fmla="*/ 863751 h 2912664"/>
              <a:gd name="connsiteX4-317" fmla="*/ 1594794 w 2145453"/>
              <a:gd name="connsiteY4-318" fmla="*/ 789196 h 2912664"/>
              <a:gd name="connsiteX5-319" fmla="*/ 1848308 w 2145453"/>
              <a:gd name="connsiteY5-320" fmla="*/ 1898342 h 2912664"/>
              <a:gd name="connsiteX6-321" fmla="*/ 2145453 w 2145453"/>
              <a:gd name="connsiteY6-322" fmla="*/ 2249789 h 2912664"/>
              <a:gd name="connsiteX7-323" fmla="*/ 1535243 w 2145453"/>
              <a:gd name="connsiteY7-324" fmla="*/ 2912664 h 2912664"/>
              <a:gd name="connsiteX8-325" fmla="*/ 1136947 w 2145453"/>
              <a:gd name="connsiteY8-326" fmla="*/ 2468062 h 2912664"/>
              <a:gd name="connsiteX9-327" fmla="*/ 530391 w 2145453"/>
              <a:gd name="connsiteY9-328" fmla="*/ 2073665 h 2912664"/>
              <a:gd name="connsiteX10-329" fmla="*/ 0 w 2145453"/>
              <a:gd name="connsiteY10-330" fmla="*/ 1326467 h 2912664"/>
              <a:gd name="connsiteX11-331" fmla="*/ 679880 w 2145453"/>
              <a:gd name="connsiteY11-332" fmla="*/ 1646872 h 2912664"/>
              <a:gd name="connsiteX12-333" fmla="*/ 628635 w 2145453"/>
              <a:gd name="connsiteY12-334" fmla="*/ 141231 h 2912664"/>
              <a:gd name="connsiteX13-335" fmla="*/ 670001 w 2145453"/>
              <a:gd name="connsiteY13-336" fmla="*/ 41365 h 2912664"/>
              <a:gd name="connsiteX0-337" fmla="*/ 670001 w 2145453"/>
              <a:gd name="connsiteY0-338" fmla="*/ 41365 h 2912664"/>
              <a:gd name="connsiteX1-339" fmla="*/ 769866 w 2145453"/>
              <a:gd name="connsiteY1-340" fmla="*/ 0 h 2912664"/>
              <a:gd name="connsiteX2-341" fmla="*/ 911097 w 2145453"/>
              <a:gd name="connsiteY2-342" fmla="*/ 141231 h 2912664"/>
              <a:gd name="connsiteX3-343" fmla="*/ 979523 w 2145453"/>
              <a:gd name="connsiteY3-344" fmla="*/ 863751 h 2912664"/>
              <a:gd name="connsiteX4-345" fmla="*/ 1578849 w 2145453"/>
              <a:gd name="connsiteY4-346" fmla="*/ 851069 h 2912664"/>
              <a:gd name="connsiteX5-347" fmla="*/ 1848308 w 2145453"/>
              <a:gd name="connsiteY5-348" fmla="*/ 1898342 h 2912664"/>
              <a:gd name="connsiteX6-349" fmla="*/ 2145453 w 2145453"/>
              <a:gd name="connsiteY6-350" fmla="*/ 2249789 h 2912664"/>
              <a:gd name="connsiteX7-351" fmla="*/ 1535243 w 2145453"/>
              <a:gd name="connsiteY7-352" fmla="*/ 2912664 h 2912664"/>
              <a:gd name="connsiteX8-353" fmla="*/ 1136947 w 2145453"/>
              <a:gd name="connsiteY8-354" fmla="*/ 2468062 h 2912664"/>
              <a:gd name="connsiteX9-355" fmla="*/ 530391 w 2145453"/>
              <a:gd name="connsiteY9-356" fmla="*/ 2073665 h 2912664"/>
              <a:gd name="connsiteX10-357" fmla="*/ 0 w 2145453"/>
              <a:gd name="connsiteY10-358" fmla="*/ 1326467 h 2912664"/>
              <a:gd name="connsiteX11-359" fmla="*/ 679880 w 2145453"/>
              <a:gd name="connsiteY11-360" fmla="*/ 1646872 h 2912664"/>
              <a:gd name="connsiteX12-361" fmla="*/ 628635 w 2145453"/>
              <a:gd name="connsiteY12-362" fmla="*/ 141231 h 2912664"/>
              <a:gd name="connsiteX13-363" fmla="*/ 670001 w 2145453"/>
              <a:gd name="connsiteY13-364" fmla="*/ 41365 h 2912664"/>
              <a:gd name="connsiteX0-365" fmla="*/ 670001 w 2145453"/>
              <a:gd name="connsiteY0-366" fmla="*/ 41365 h 2912664"/>
              <a:gd name="connsiteX1-367" fmla="*/ 769866 w 2145453"/>
              <a:gd name="connsiteY1-368" fmla="*/ 0 h 2912664"/>
              <a:gd name="connsiteX2-369" fmla="*/ 911097 w 2145453"/>
              <a:gd name="connsiteY2-370" fmla="*/ 141231 h 2912664"/>
              <a:gd name="connsiteX3-371" fmla="*/ 979523 w 2145453"/>
              <a:gd name="connsiteY3-372" fmla="*/ 863751 h 2912664"/>
              <a:gd name="connsiteX4-373" fmla="*/ 1578849 w 2145453"/>
              <a:gd name="connsiteY4-374" fmla="*/ 851069 h 2912664"/>
              <a:gd name="connsiteX5-375" fmla="*/ 1848308 w 2145453"/>
              <a:gd name="connsiteY5-376" fmla="*/ 1898342 h 2912664"/>
              <a:gd name="connsiteX6-377" fmla="*/ 2145453 w 2145453"/>
              <a:gd name="connsiteY6-378" fmla="*/ 2249789 h 2912664"/>
              <a:gd name="connsiteX7-379" fmla="*/ 1535243 w 2145453"/>
              <a:gd name="connsiteY7-380" fmla="*/ 2912664 h 2912664"/>
              <a:gd name="connsiteX8-381" fmla="*/ 1136947 w 2145453"/>
              <a:gd name="connsiteY8-382" fmla="*/ 2468062 h 2912664"/>
              <a:gd name="connsiteX9-383" fmla="*/ 530391 w 2145453"/>
              <a:gd name="connsiteY9-384" fmla="*/ 2073665 h 2912664"/>
              <a:gd name="connsiteX10-385" fmla="*/ 0 w 2145453"/>
              <a:gd name="connsiteY10-386" fmla="*/ 1326467 h 2912664"/>
              <a:gd name="connsiteX11-387" fmla="*/ 679880 w 2145453"/>
              <a:gd name="connsiteY11-388" fmla="*/ 1646872 h 2912664"/>
              <a:gd name="connsiteX12-389" fmla="*/ 628635 w 2145453"/>
              <a:gd name="connsiteY12-390" fmla="*/ 141231 h 2912664"/>
              <a:gd name="connsiteX13-391" fmla="*/ 670001 w 2145453"/>
              <a:gd name="connsiteY13-392" fmla="*/ 41365 h 2912664"/>
              <a:gd name="connsiteX0-393" fmla="*/ 670001 w 2145453"/>
              <a:gd name="connsiteY0-394" fmla="*/ 41365 h 2912664"/>
              <a:gd name="connsiteX1-395" fmla="*/ 769866 w 2145453"/>
              <a:gd name="connsiteY1-396" fmla="*/ 0 h 2912664"/>
              <a:gd name="connsiteX2-397" fmla="*/ 911097 w 2145453"/>
              <a:gd name="connsiteY2-398" fmla="*/ 141231 h 2912664"/>
              <a:gd name="connsiteX3-399" fmla="*/ 979523 w 2145453"/>
              <a:gd name="connsiteY3-400" fmla="*/ 863751 h 2912664"/>
              <a:gd name="connsiteX4-401" fmla="*/ 1578849 w 2145453"/>
              <a:gd name="connsiteY4-402" fmla="*/ 851069 h 2912664"/>
              <a:gd name="connsiteX5-403" fmla="*/ 1848308 w 2145453"/>
              <a:gd name="connsiteY5-404" fmla="*/ 1898342 h 2912664"/>
              <a:gd name="connsiteX6-405" fmla="*/ 2145453 w 2145453"/>
              <a:gd name="connsiteY6-406" fmla="*/ 2249789 h 2912664"/>
              <a:gd name="connsiteX7-407" fmla="*/ 1535243 w 2145453"/>
              <a:gd name="connsiteY7-408" fmla="*/ 2912664 h 2912664"/>
              <a:gd name="connsiteX8-409" fmla="*/ 1136947 w 2145453"/>
              <a:gd name="connsiteY8-410" fmla="*/ 2468062 h 2912664"/>
              <a:gd name="connsiteX9-411" fmla="*/ 530391 w 2145453"/>
              <a:gd name="connsiteY9-412" fmla="*/ 2073665 h 2912664"/>
              <a:gd name="connsiteX10-413" fmla="*/ 0 w 2145453"/>
              <a:gd name="connsiteY10-414" fmla="*/ 1326467 h 2912664"/>
              <a:gd name="connsiteX11-415" fmla="*/ 710556 w 2145453"/>
              <a:gd name="connsiteY11-416" fmla="*/ 1634217 h 2912664"/>
              <a:gd name="connsiteX12-417" fmla="*/ 628635 w 2145453"/>
              <a:gd name="connsiteY12-418" fmla="*/ 141231 h 2912664"/>
              <a:gd name="connsiteX13-419" fmla="*/ 670001 w 2145453"/>
              <a:gd name="connsiteY13-420" fmla="*/ 41365 h 2912664"/>
              <a:gd name="connsiteX0-421" fmla="*/ 733305 w 2208757"/>
              <a:gd name="connsiteY0-422" fmla="*/ 41365 h 2912664"/>
              <a:gd name="connsiteX1-423" fmla="*/ 833170 w 2208757"/>
              <a:gd name="connsiteY1-424" fmla="*/ 0 h 2912664"/>
              <a:gd name="connsiteX2-425" fmla="*/ 974401 w 2208757"/>
              <a:gd name="connsiteY2-426" fmla="*/ 141231 h 2912664"/>
              <a:gd name="connsiteX3-427" fmla="*/ 1042827 w 2208757"/>
              <a:gd name="connsiteY3-428" fmla="*/ 863751 h 2912664"/>
              <a:gd name="connsiteX4-429" fmla="*/ 1642153 w 2208757"/>
              <a:gd name="connsiteY4-430" fmla="*/ 851069 h 2912664"/>
              <a:gd name="connsiteX5-431" fmla="*/ 1911612 w 2208757"/>
              <a:gd name="connsiteY5-432" fmla="*/ 1898342 h 2912664"/>
              <a:gd name="connsiteX6-433" fmla="*/ 2208757 w 2208757"/>
              <a:gd name="connsiteY6-434" fmla="*/ 2249789 h 2912664"/>
              <a:gd name="connsiteX7-435" fmla="*/ 1598547 w 2208757"/>
              <a:gd name="connsiteY7-436" fmla="*/ 2912664 h 2912664"/>
              <a:gd name="connsiteX8-437" fmla="*/ 1200251 w 2208757"/>
              <a:gd name="connsiteY8-438" fmla="*/ 2468062 h 2912664"/>
              <a:gd name="connsiteX9-439" fmla="*/ 593695 w 2208757"/>
              <a:gd name="connsiteY9-440" fmla="*/ 2073665 h 2912664"/>
              <a:gd name="connsiteX10-441" fmla="*/ 0 w 2208757"/>
              <a:gd name="connsiteY10-442" fmla="*/ 1399250 h 2912664"/>
              <a:gd name="connsiteX11-443" fmla="*/ 773860 w 2208757"/>
              <a:gd name="connsiteY11-444" fmla="*/ 1634217 h 2912664"/>
              <a:gd name="connsiteX12-445" fmla="*/ 691939 w 2208757"/>
              <a:gd name="connsiteY12-446" fmla="*/ 141231 h 2912664"/>
              <a:gd name="connsiteX13-447" fmla="*/ 733305 w 2208757"/>
              <a:gd name="connsiteY13-448" fmla="*/ 41365 h 2912664"/>
              <a:gd name="connsiteX0-449" fmla="*/ 787104 w 2262556"/>
              <a:gd name="connsiteY0-450" fmla="*/ 41365 h 2912664"/>
              <a:gd name="connsiteX1-451" fmla="*/ 886969 w 2262556"/>
              <a:gd name="connsiteY1-452" fmla="*/ 0 h 2912664"/>
              <a:gd name="connsiteX2-453" fmla="*/ 1028200 w 2262556"/>
              <a:gd name="connsiteY2-454" fmla="*/ 141231 h 2912664"/>
              <a:gd name="connsiteX3-455" fmla="*/ 1096626 w 2262556"/>
              <a:gd name="connsiteY3-456" fmla="*/ 863751 h 2912664"/>
              <a:gd name="connsiteX4-457" fmla="*/ 1695952 w 2262556"/>
              <a:gd name="connsiteY4-458" fmla="*/ 851069 h 2912664"/>
              <a:gd name="connsiteX5-459" fmla="*/ 1965411 w 2262556"/>
              <a:gd name="connsiteY5-460" fmla="*/ 1898342 h 2912664"/>
              <a:gd name="connsiteX6-461" fmla="*/ 2262556 w 2262556"/>
              <a:gd name="connsiteY6-462" fmla="*/ 2249789 h 2912664"/>
              <a:gd name="connsiteX7-463" fmla="*/ 1652346 w 2262556"/>
              <a:gd name="connsiteY7-464" fmla="*/ 2912664 h 2912664"/>
              <a:gd name="connsiteX8-465" fmla="*/ 1254050 w 2262556"/>
              <a:gd name="connsiteY8-466" fmla="*/ 2468062 h 2912664"/>
              <a:gd name="connsiteX9-467" fmla="*/ 647494 w 2262556"/>
              <a:gd name="connsiteY9-468" fmla="*/ 2073665 h 2912664"/>
              <a:gd name="connsiteX10-469" fmla="*/ 0 w 2262556"/>
              <a:gd name="connsiteY10-470" fmla="*/ 1381959 h 2912664"/>
              <a:gd name="connsiteX11-471" fmla="*/ 827659 w 2262556"/>
              <a:gd name="connsiteY11-472" fmla="*/ 1634217 h 2912664"/>
              <a:gd name="connsiteX12-473" fmla="*/ 745738 w 2262556"/>
              <a:gd name="connsiteY12-474" fmla="*/ 141231 h 2912664"/>
              <a:gd name="connsiteX13-475" fmla="*/ 787104 w 2262556"/>
              <a:gd name="connsiteY13-476" fmla="*/ 41365 h 2912664"/>
              <a:gd name="connsiteX0-477" fmla="*/ 787104 w 2262556"/>
              <a:gd name="connsiteY0-478" fmla="*/ 41365 h 2912664"/>
              <a:gd name="connsiteX1-479" fmla="*/ 886969 w 2262556"/>
              <a:gd name="connsiteY1-480" fmla="*/ 0 h 2912664"/>
              <a:gd name="connsiteX2-481" fmla="*/ 1028200 w 2262556"/>
              <a:gd name="connsiteY2-482" fmla="*/ 141231 h 2912664"/>
              <a:gd name="connsiteX3-483" fmla="*/ 1096626 w 2262556"/>
              <a:gd name="connsiteY3-484" fmla="*/ 863751 h 2912664"/>
              <a:gd name="connsiteX4-485" fmla="*/ 1695952 w 2262556"/>
              <a:gd name="connsiteY4-486" fmla="*/ 851069 h 2912664"/>
              <a:gd name="connsiteX5-487" fmla="*/ 1965411 w 2262556"/>
              <a:gd name="connsiteY5-488" fmla="*/ 1898342 h 2912664"/>
              <a:gd name="connsiteX6-489" fmla="*/ 2262556 w 2262556"/>
              <a:gd name="connsiteY6-490" fmla="*/ 2249789 h 2912664"/>
              <a:gd name="connsiteX7-491" fmla="*/ 1652346 w 2262556"/>
              <a:gd name="connsiteY7-492" fmla="*/ 2912664 h 2912664"/>
              <a:gd name="connsiteX8-493" fmla="*/ 1254050 w 2262556"/>
              <a:gd name="connsiteY8-494" fmla="*/ 2468062 h 2912664"/>
              <a:gd name="connsiteX9-495" fmla="*/ 647494 w 2262556"/>
              <a:gd name="connsiteY9-496" fmla="*/ 2073665 h 2912664"/>
              <a:gd name="connsiteX10-497" fmla="*/ 0 w 2262556"/>
              <a:gd name="connsiteY10-498" fmla="*/ 1381959 h 2912664"/>
              <a:gd name="connsiteX11-499" fmla="*/ 827659 w 2262556"/>
              <a:gd name="connsiteY11-500" fmla="*/ 1634217 h 2912664"/>
              <a:gd name="connsiteX12-501" fmla="*/ 745738 w 2262556"/>
              <a:gd name="connsiteY12-502" fmla="*/ 141231 h 2912664"/>
              <a:gd name="connsiteX13-503" fmla="*/ 787104 w 2262556"/>
              <a:gd name="connsiteY13-504" fmla="*/ 41365 h 2912664"/>
              <a:gd name="connsiteX0-505" fmla="*/ 787104 w 2262556"/>
              <a:gd name="connsiteY0-506" fmla="*/ 41365 h 2912664"/>
              <a:gd name="connsiteX1-507" fmla="*/ 886969 w 2262556"/>
              <a:gd name="connsiteY1-508" fmla="*/ 0 h 2912664"/>
              <a:gd name="connsiteX2-509" fmla="*/ 1028200 w 2262556"/>
              <a:gd name="connsiteY2-510" fmla="*/ 141231 h 2912664"/>
              <a:gd name="connsiteX3-511" fmla="*/ 1096626 w 2262556"/>
              <a:gd name="connsiteY3-512" fmla="*/ 863751 h 2912664"/>
              <a:gd name="connsiteX4-513" fmla="*/ 1695952 w 2262556"/>
              <a:gd name="connsiteY4-514" fmla="*/ 851069 h 2912664"/>
              <a:gd name="connsiteX5-515" fmla="*/ 1965411 w 2262556"/>
              <a:gd name="connsiteY5-516" fmla="*/ 1898342 h 2912664"/>
              <a:gd name="connsiteX6-517" fmla="*/ 2262556 w 2262556"/>
              <a:gd name="connsiteY6-518" fmla="*/ 2249789 h 2912664"/>
              <a:gd name="connsiteX7-519" fmla="*/ 1652346 w 2262556"/>
              <a:gd name="connsiteY7-520" fmla="*/ 2912664 h 2912664"/>
              <a:gd name="connsiteX8-521" fmla="*/ 1254050 w 2262556"/>
              <a:gd name="connsiteY8-522" fmla="*/ 2468062 h 2912664"/>
              <a:gd name="connsiteX9-523" fmla="*/ 647494 w 2262556"/>
              <a:gd name="connsiteY9-524" fmla="*/ 2073665 h 2912664"/>
              <a:gd name="connsiteX10-525" fmla="*/ 0 w 2262556"/>
              <a:gd name="connsiteY10-526" fmla="*/ 1381959 h 2912664"/>
              <a:gd name="connsiteX11-527" fmla="*/ 827659 w 2262556"/>
              <a:gd name="connsiteY11-528" fmla="*/ 1634217 h 2912664"/>
              <a:gd name="connsiteX12-529" fmla="*/ 745738 w 2262556"/>
              <a:gd name="connsiteY12-530" fmla="*/ 141231 h 2912664"/>
              <a:gd name="connsiteX13-531" fmla="*/ 787104 w 2262556"/>
              <a:gd name="connsiteY13-532" fmla="*/ 41365 h 2912664"/>
              <a:gd name="connsiteX0-533" fmla="*/ 787104 w 2262556"/>
              <a:gd name="connsiteY0-534" fmla="*/ 41365 h 3204020"/>
              <a:gd name="connsiteX1-535" fmla="*/ 886969 w 2262556"/>
              <a:gd name="connsiteY1-536" fmla="*/ 0 h 3204020"/>
              <a:gd name="connsiteX2-537" fmla="*/ 1028200 w 2262556"/>
              <a:gd name="connsiteY2-538" fmla="*/ 141231 h 3204020"/>
              <a:gd name="connsiteX3-539" fmla="*/ 1096626 w 2262556"/>
              <a:gd name="connsiteY3-540" fmla="*/ 863751 h 3204020"/>
              <a:gd name="connsiteX4-541" fmla="*/ 1695952 w 2262556"/>
              <a:gd name="connsiteY4-542" fmla="*/ 851069 h 3204020"/>
              <a:gd name="connsiteX5-543" fmla="*/ 1965411 w 2262556"/>
              <a:gd name="connsiteY5-544" fmla="*/ 1898342 h 3204020"/>
              <a:gd name="connsiteX6-545" fmla="*/ 2262556 w 2262556"/>
              <a:gd name="connsiteY6-546" fmla="*/ 2249789 h 3204020"/>
              <a:gd name="connsiteX7-547" fmla="*/ 1875442 w 2262556"/>
              <a:gd name="connsiteY7-548" fmla="*/ 3204020 h 3204020"/>
              <a:gd name="connsiteX8-549" fmla="*/ 1254050 w 2262556"/>
              <a:gd name="connsiteY8-550" fmla="*/ 2468062 h 3204020"/>
              <a:gd name="connsiteX9-551" fmla="*/ 647494 w 2262556"/>
              <a:gd name="connsiteY9-552" fmla="*/ 2073665 h 3204020"/>
              <a:gd name="connsiteX10-553" fmla="*/ 0 w 2262556"/>
              <a:gd name="connsiteY10-554" fmla="*/ 1381959 h 3204020"/>
              <a:gd name="connsiteX11-555" fmla="*/ 827659 w 2262556"/>
              <a:gd name="connsiteY11-556" fmla="*/ 1634217 h 3204020"/>
              <a:gd name="connsiteX12-557" fmla="*/ 745738 w 2262556"/>
              <a:gd name="connsiteY12-558" fmla="*/ 141231 h 3204020"/>
              <a:gd name="connsiteX13-559" fmla="*/ 787104 w 2262556"/>
              <a:gd name="connsiteY13-560" fmla="*/ 41365 h 3204020"/>
              <a:gd name="connsiteX0-561" fmla="*/ 787104 w 2616797"/>
              <a:gd name="connsiteY0-562" fmla="*/ 41365 h 3204020"/>
              <a:gd name="connsiteX1-563" fmla="*/ 886969 w 2616797"/>
              <a:gd name="connsiteY1-564" fmla="*/ 0 h 3204020"/>
              <a:gd name="connsiteX2-565" fmla="*/ 1028200 w 2616797"/>
              <a:gd name="connsiteY2-566" fmla="*/ 141231 h 3204020"/>
              <a:gd name="connsiteX3-567" fmla="*/ 1096626 w 2616797"/>
              <a:gd name="connsiteY3-568" fmla="*/ 863751 h 3204020"/>
              <a:gd name="connsiteX4-569" fmla="*/ 1695952 w 2616797"/>
              <a:gd name="connsiteY4-570" fmla="*/ 851069 h 3204020"/>
              <a:gd name="connsiteX5-571" fmla="*/ 1965411 w 2616797"/>
              <a:gd name="connsiteY5-572" fmla="*/ 1898342 h 3204020"/>
              <a:gd name="connsiteX6-573" fmla="*/ 2616797 w 2616797"/>
              <a:gd name="connsiteY6-574" fmla="*/ 2518120 h 3204020"/>
              <a:gd name="connsiteX7-575" fmla="*/ 1875442 w 2616797"/>
              <a:gd name="connsiteY7-576" fmla="*/ 3204020 h 3204020"/>
              <a:gd name="connsiteX8-577" fmla="*/ 1254050 w 2616797"/>
              <a:gd name="connsiteY8-578" fmla="*/ 2468062 h 3204020"/>
              <a:gd name="connsiteX9-579" fmla="*/ 647494 w 2616797"/>
              <a:gd name="connsiteY9-580" fmla="*/ 2073665 h 3204020"/>
              <a:gd name="connsiteX10-581" fmla="*/ 0 w 2616797"/>
              <a:gd name="connsiteY10-582" fmla="*/ 1381959 h 3204020"/>
              <a:gd name="connsiteX11-583" fmla="*/ 827659 w 2616797"/>
              <a:gd name="connsiteY11-584" fmla="*/ 1634217 h 3204020"/>
              <a:gd name="connsiteX12-585" fmla="*/ 745738 w 2616797"/>
              <a:gd name="connsiteY12-586" fmla="*/ 141231 h 3204020"/>
              <a:gd name="connsiteX13-587" fmla="*/ 787104 w 2616797"/>
              <a:gd name="connsiteY13-588" fmla="*/ 41365 h 3204020"/>
              <a:gd name="connsiteX0-589" fmla="*/ 787104 w 2616797"/>
              <a:gd name="connsiteY0-590" fmla="*/ 41365 h 3204020"/>
              <a:gd name="connsiteX1-591" fmla="*/ 886969 w 2616797"/>
              <a:gd name="connsiteY1-592" fmla="*/ 0 h 3204020"/>
              <a:gd name="connsiteX2-593" fmla="*/ 1028200 w 2616797"/>
              <a:gd name="connsiteY2-594" fmla="*/ 141231 h 3204020"/>
              <a:gd name="connsiteX3-595" fmla="*/ 1096626 w 2616797"/>
              <a:gd name="connsiteY3-596" fmla="*/ 863751 h 3204020"/>
              <a:gd name="connsiteX4-597" fmla="*/ 1695952 w 2616797"/>
              <a:gd name="connsiteY4-598" fmla="*/ 851069 h 3204020"/>
              <a:gd name="connsiteX5-599" fmla="*/ 1965411 w 2616797"/>
              <a:gd name="connsiteY5-600" fmla="*/ 1898342 h 3204020"/>
              <a:gd name="connsiteX6-601" fmla="*/ 2616797 w 2616797"/>
              <a:gd name="connsiteY6-602" fmla="*/ 2518120 h 3204020"/>
              <a:gd name="connsiteX7-603" fmla="*/ 1875442 w 2616797"/>
              <a:gd name="connsiteY7-604" fmla="*/ 3204020 h 3204020"/>
              <a:gd name="connsiteX8-605" fmla="*/ 1254050 w 2616797"/>
              <a:gd name="connsiteY8-606" fmla="*/ 2468062 h 3204020"/>
              <a:gd name="connsiteX9-607" fmla="*/ 647494 w 2616797"/>
              <a:gd name="connsiteY9-608" fmla="*/ 2073665 h 3204020"/>
              <a:gd name="connsiteX10-609" fmla="*/ 0 w 2616797"/>
              <a:gd name="connsiteY10-610" fmla="*/ 1381959 h 3204020"/>
              <a:gd name="connsiteX11-611" fmla="*/ 827659 w 2616797"/>
              <a:gd name="connsiteY11-612" fmla="*/ 1634217 h 3204020"/>
              <a:gd name="connsiteX12-613" fmla="*/ 745738 w 2616797"/>
              <a:gd name="connsiteY12-614" fmla="*/ 141231 h 3204020"/>
              <a:gd name="connsiteX13-615" fmla="*/ 787104 w 2616797"/>
              <a:gd name="connsiteY13-616" fmla="*/ 41365 h 3204020"/>
              <a:gd name="connsiteX0-617" fmla="*/ 787104 w 2635848"/>
              <a:gd name="connsiteY0-618" fmla="*/ 41365 h 3204020"/>
              <a:gd name="connsiteX1-619" fmla="*/ 886969 w 2635848"/>
              <a:gd name="connsiteY1-620" fmla="*/ 0 h 3204020"/>
              <a:gd name="connsiteX2-621" fmla="*/ 1028200 w 2635848"/>
              <a:gd name="connsiteY2-622" fmla="*/ 141231 h 3204020"/>
              <a:gd name="connsiteX3-623" fmla="*/ 1096626 w 2635848"/>
              <a:gd name="connsiteY3-624" fmla="*/ 863751 h 3204020"/>
              <a:gd name="connsiteX4-625" fmla="*/ 1695952 w 2635848"/>
              <a:gd name="connsiteY4-626" fmla="*/ 851069 h 3204020"/>
              <a:gd name="connsiteX5-627" fmla="*/ 1965411 w 2635848"/>
              <a:gd name="connsiteY5-628" fmla="*/ 1898342 h 3204020"/>
              <a:gd name="connsiteX6-629" fmla="*/ 2635848 w 2635848"/>
              <a:gd name="connsiteY6-630" fmla="*/ 2523197 h 3204020"/>
              <a:gd name="connsiteX7-631" fmla="*/ 1875442 w 2635848"/>
              <a:gd name="connsiteY7-632" fmla="*/ 3204020 h 3204020"/>
              <a:gd name="connsiteX8-633" fmla="*/ 1254050 w 2635848"/>
              <a:gd name="connsiteY8-634" fmla="*/ 2468062 h 3204020"/>
              <a:gd name="connsiteX9-635" fmla="*/ 647494 w 2635848"/>
              <a:gd name="connsiteY9-636" fmla="*/ 2073665 h 3204020"/>
              <a:gd name="connsiteX10-637" fmla="*/ 0 w 2635848"/>
              <a:gd name="connsiteY10-638" fmla="*/ 1381959 h 3204020"/>
              <a:gd name="connsiteX11-639" fmla="*/ 827659 w 2635848"/>
              <a:gd name="connsiteY11-640" fmla="*/ 1634217 h 3204020"/>
              <a:gd name="connsiteX12-641" fmla="*/ 745738 w 2635848"/>
              <a:gd name="connsiteY12-642" fmla="*/ 141231 h 3204020"/>
              <a:gd name="connsiteX13-643" fmla="*/ 787104 w 2635848"/>
              <a:gd name="connsiteY13-644" fmla="*/ 41365 h 3204020"/>
              <a:gd name="connsiteX0-645" fmla="*/ 787104 w 2651771"/>
              <a:gd name="connsiteY0-646" fmla="*/ 41365 h 3204020"/>
              <a:gd name="connsiteX1-647" fmla="*/ 886969 w 2651771"/>
              <a:gd name="connsiteY1-648" fmla="*/ 0 h 3204020"/>
              <a:gd name="connsiteX2-649" fmla="*/ 1028200 w 2651771"/>
              <a:gd name="connsiteY2-650" fmla="*/ 141231 h 3204020"/>
              <a:gd name="connsiteX3-651" fmla="*/ 1096626 w 2651771"/>
              <a:gd name="connsiteY3-652" fmla="*/ 863751 h 3204020"/>
              <a:gd name="connsiteX4-653" fmla="*/ 1695952 w 2651771"/>
              <a:gd name="connsiteY4-654" fmla="*/ 851069 h 3204020"/>
              <a:gd name="connsiteX5-655" fmla="*/ 1965411 w 2651771"/>
              <a:gd name="connsiteY5-656" fmla="*/ 1898342 h 3204020"/>
              <a:gd name="connsiteX6-657" fmla="*/ 2651771 w 2651771"/>
              <a:gd name="connsiteY6-658" fmla="*/ 2516454 h 3204020"/>
              <a:gd name="connsiteX7-659" fmla="*/ 1875442 w 2651771"/>
              <a:gd name="connsiteY7-660" fmla="*/ 3204020 h 3204020"/>
              <a:gd name="connsiteX8-661" fmla="*/ 1254050 w 2651771"/>
              <a:gd name="connsiteY8-662" fmla="*/ 2468062 h 3204020"/>
              <a:gd name="connsiteX9-663" fmla="*/ 647494 w 2651771"/>
              <a:gd name="connsiteY9-664" fmla="*/ 2073665 h 3204020"/>
              <a:gd name="connsiteX10-665" fmla="*/ 0 w 2651771"/>
              <a:gd name="connsiteY10-666" fmla="*/ 1381959 h 3204020"/>
              <a:gd name="connsiteX11-667" fmla="*/ 827659 w 2651771"/>
              <a:gd name="connsiteY11-668" fmla="*/ 1634217 h 3204020"/>
              <a:gd name="connsiteX12-669" fmla="*/ 745738 w 2651771"/>
              <a:gd name="connsiteY12-670" fmla="*/ 141231 h 3204020"/>
              <a:gd name="connsiteX13-671" fmla="*/ 787104 w 2651771"/>
              <a:gd name="connsiteY13-672" fmla="*/ 41365 h 32040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2651771" h="3204020">
                <a:moveTo>
                  <a:pt x="787104" y="41365"/>
                </a:moveTo>
                <a:cubicBezTo>
                  <a:pt x="812661" y="15808"/>
                  <a:pt x="847969" y="0"/>
                  <a:pt x="886969" y="0"/>
                </a:cubicBezTo>
                <a:cubicBezTo>
                  <a:pt x="964969" y="0"/>
                  <a:pt x="1028200" y="63231"/>
                  <a:pt x="1028200" y="141231"/>
                </a:cubicBezTo>
                <a:lnTo>
                  <a:pt x="1096626" y="863751"/>
                </a:lnTo>
                <a:cubicBezTo>
                  <a:pt x="1324950" y="817026"/>
                  <a:pt x="1594219" y="679679"/>
                  <a:pt x="1695952" y="851069"/>
                </a:cubicBezTo>
                <a:cubicBezTo>
                  <a:pt x="1896857" y="1284096"/>
                  <a:pt x="2012961" y="1443677"/>
                  <a:pt x="1965411" y="1898342"/>
                </a:cubicBezTo>
                <a:cubicBezTo>
                  <a:pt x="2062863" y="2027881"/>
                  <a:pt x="2521735" y="2407218"/>
                  <a:pt x="2651771" y="2516454"/>
                </a:cubicBezTo>
                <a:lnTo>
                  <a:pt x="1875442" y="3204020"/>
                </a:lnTo>
                <a:lnTo>
                  <a:pt x="1254050" y="2468062"/>
                </a:lnTo>
                <a:cubicBezTo>
                  <a:pt x="1117281" y="2338792"/>
                  <a:pt x="856388" y="2269133"/>
                  <a:pt x="647494" y="2073665"/>
                </a:cubicBezTo>
                <a:cubicBezTo>
                  <a:pt x="560013" y="2007911"/>
                  <a:pt x="439289" y="1645529"/>
                  <a:pt x="0" y="1381959"/>
                </a:cubicBezTo>
                <a:cubicBezTo>
                  <a:pt x="137000" y="1119373"/>
                  <a:pt x="679491" y="1549956"/>
                  <a:pt x="827659" y="1634217"/>
                </a:cubicBezTo>
                <a:lnTo>
                  <a:pt x="745738" y="141231"/>
                </a:lnTo>
                <a:cubicBezTo>
                  <a:pt x="745738" y="102231"/>
                  <a:pt x="761546" y="66923"/>
                  <a:pt x="787104" y="41365"/>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ko-KR" altLang="en-US">
              <a:solidFill>
                <a:schemeClr val="tx1"/>
              </a:solidFill>
            </a:endParaRPr>
          </a:p>
        </p:txBody>
      </p:sp>
      <p:sp>
        <p:nvSpPr>
          <p:cNvPr id="18" name="Rectangle 4"/>
          <p:cNvSpPr/>
          <p:nvPr userDrawn="1"/>
        </p:nvSpPr>
        <p:spPr>
          <a:xfrm>
            <a:off x="0" y="4347"/>
            <a:ext cx="12197796" cy="98072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제목 1"/>
          <p:cNvSpPr>
            <a:spLocks noGrp="1"/>
          </p:cNvSpPr>
          <p:nvPr>
            <p:ph type="title" hasCustomPrompt="1"/>
          </p:nvPr>
        </p:nvSpPr>
        <p:spPr>
          <a:xfrm>
            <a:off x="0" y="134928"/>
            <a:ext cx="12192000" cy="710877"/>
          </a:xfrm>
          <a:prstGeom prst="rect">
            <a:avLst/>
          </a:prstGeom>
        </p:spPr>
        <p:txBody>
          <a:bodyPr anchor="ctr">
            <a:noAutofit/>
          </a:bodyPr>
          <a:lstStyle>
            <a:lvl1pPr algn="ctr">
              <a:defRPr sz="4800" b="0" baseline="0">
                <a:solidFill>
                  <a:schemeClr val="bg1"/>
                </a:solidFill>
                <a:latin typeface="Arial" panose="020B0604020202020204" pitchFamily="34" charset="0"/>
                <a:cs typeface="Arial" panose="020B0604020202020204" pitchFamily="34" charset="0"/>
              </a:defRPr>
            </a:lvl1pPr>
          </a:lstStyle>
          <a:p>
            <a:r>
              <a:rPr lang="en-US" altLang="ko-KR" dirty="0"/>
              <a:t>IMAGES AND CONTENTS</a:t>
            </a:r>
            <a:endParaRPr lang="ko-KR" altLang="en-US" dirty="0"/>
          </a:p>
        </p:txBody>
      </p:sp>
      <p:pic>
        <p:nvPicPr>
          <p:cNvPr id="20"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20700000">
            <a:off x="579006" y="1506785"/>
            <a:ext cx="3097075" cy="3750496"/>
          </a:xfrm>
          <a:prstGeom prst="rect">
            <a:avLst/>
          </a:prstGeom>
          <a:noFill/>
          <a:extLst>
            <a:ext uri="{909E8E84-426E-40DD-AFC4-6F175D3DCCD1}">
              <a14:hiddenFill xmlns:a14="http://schemas.microsoft.com/office/drawing/2010/main">
                <a:solidFill>
                  <a:srgbClr val="FFFFFF"/>
                </a:solidFill>
              </a14:hiddenFill>
            </a:ext>
          </a:extLst>
        </p:spPr>
      </p:pic>
      <p:sp>
        <p:nvSpPr>
          <p:cNvPr id="21" name="Picture Placeholder 2"/>
          <p:cNvSpPr>
            <a:spLocks noGrp="1"/>
          </p:cNvSpPr>
          <p:nvPr>
            <p:ph type="pic" idx="1" hasCustomPrompt="1"/>
          </p:nvPr>
        </p:nvSpPr>
        <p:spPr>
          <a:xfrm rot="20700000">
            <a:off x="1252337" y="1630206"/>
            <a:ext cx="1786145" cy="27590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1" Type="http://schemas.openxmlformats.org/officeDocument/2006/relationships/theme" Target="../theme/theme2.xml"/><Relationship Id="rId20" Type="http://schemas.openxmlformats.org/officeDocument/2006/relationships/slideLayout" Target="../slideLayouts/slideLayout22.xml"/><Relationship Id="rId2" Type="http://schemas.openxmlformats.org/officeDocument/2006/relationships/slideLayout" Target="../slideLayouts/slideLayout4.xml"/><Relationship Id="rId19" Type="http://schemas.openxmlformats.org/officeDocument/2006/relationships/slideLayout" Target="../slideLayouts/slideLayout21.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5.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3.jpe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4.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39800" y="2744470"/>
            <a:ext cx="10073640" cy="92202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scene3d>
              <a:camera prst="orthographicFront"/>
              <a:lightRig rig="threePt" dir="t"/>
            </a:scene3d>
          </a:bodyPr>
          <a:lstStyle/>
          <a:p>
            <a:pPr algn="ctr"/>
            <a:r>
              <a:rPr lang="en-IN" altLang="ko-KR" sz="5400" dirty="0">
                <a:ln w="22225">
                  <a:solidFill>
                    <a:schemeClr val="accent2"/>
                  </a:solidFill>
                  <a:prstDash val="solid"/>
                </a:ln>
                <a:solidFill>
                  <a:schemeClr val="accent2">
                    <a:lumMod val="40000"/>
                    <a:lumOff val="60000"/>
                  </a:schemeClr>
                </a:solidFill>
                <a:effectLst/>
                <a:latin typeface="+mj-lt"/>
                <a:cs typeface="Arial" panose="020B0604020202020204" pitchFamily="34" charset="0"/>
              </a:rPr>
              <a:t>WIRELESS POWER TRANSFER</a:t>
            </a:r>
            <a:endParaRPr lang="en-IN" altLang="ko-KR" sz="5400" dirty="0">
              <a:ln w="22225">
                <a:solidFill>
                  <a:schemeClr val="accent2"/>
                </a:solidFill>
                <a:prstDash val="solid"/>
              </a:ln>
              <a:solidFill>
                <a:schemeClr val="accent2">
                  <a:lumMod val="40000"/>
                  <a:lumOff val="60000"/>
                </a:schemeClr>
              </a:solidFill>
              <a:effectLst/>
              <a:latin typeface="+mj-lt"/>
              <a:cs typeface="Arial" panose="020B0604020202020204" pitchFamily="34" charset="0"/>
            </a:endParaRPr>
          </a:p>
        </p:txBody>
      </p:sp>
      <p:sp>
        <p:nvSpPr>
          <p:cNvPr id="9" name="TextBox 8"/>
          <p:cNvSpPr txBox="1"/>
          <p:nvPr/>
        </p:nvSpPr>
        <p:spPr>
          <a:xfrm>
            <a:off x="0" y="5722067"/>
            <a:ext cx="12191853" cy="665480"/>
          </a:xfrm>
          <a:prstGeom prst="rect">
            <a:avLst/>
          </a:prstGeom>
          <a:noFill/>
        </p:spPr>
        <p:txBody>
          <a:bodyPr wrap="square" rtlCol="0" anchor="ctr">
            <a:spAutoFit/>
          </a:bodyPr>
          <a:lstStyle/>
          <a:p>
            <a:pPr algn="ctr"/>
            <a:r>
              <a:rPr lang="en-IN" altLang="ko-KR" sz="1865" dirty="0">
                <a:solidFill>
                  <a:schemeClr val="bg1"/>
                </a:solidFill>
                <a:cs typeface="Arial" panose="020B0604020202020204" pitchFamily="34" charset="0"/>
              </a:rPr>
              <a:t>SHREYASH BHATKAR - 41</a:t>
            </a:r>
            <a:endParaRPr lang="en-IN" altLang="ko-KR" sz="1865" dirty="0">
              <a:solidFill>
                <a:schemeClr val="bg1"/>
              </a:solidFill>
              <a:cs typeface="Arial" panose="020B0604020202020204" pitchFamily="34" charset="0"/>
            </a:endParaRPr>
          </a:p>
          <a:p>
            <a:pPr algn="ctr"/>
            <a:endParaRPr lang="en-IN" altLang="ko-KR" sz="1865" dirty="0">
              <a:solidFill>
                <a:schemeClr val="bg1"/>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0" y="30798"/>
            <a:ext cx="12044045" cy="15684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en-US" sz="3200" dirty="0">
                <a:ln w="22225">
                  <a:solidFill>
                    <a:schemeClr val="accent2"/>
                  </a:solidFill>
                  <a:prstDash val="solid"/>
                </a:ln>
                <a:solidFill>
                  <a:schemeClr val="accent2">
                    <a:lumMod val="40000"/>
                    <a:lumOff val="60000"/>
                  </a:schemeClr>
                </a:solidFill>
                <a:effectLst/>
                <a:sym typeface="+mn-ea"/>
              </a:rPr>
              <a:t>MAGNETO DYNAMIC COUPLING:</a:t>
            </a:r>
            <a:br>
              <a:rPr lang="en-US" sz="3200" dirty="0">
                <a:sym typeface="+mn-ea"/>
              </a:rPr>
            </a:br>
            <a:endParaRPr lang="en-US" sz="3200" dirty="0"/>
          </a:p>
          <a:p>
            <a:endParaRPr lang="en-IN" altLang="ko-KR" sz="3200" dirty="0">
              <a:solidFill>
                <a:schemeClr val="bg1"/>
              </a:solidFill>
              <a:cs typeface="Arial" panose="020B0604020202020204" pitchFamily="34" charset="0"/>
            </a:endParaRPr>
          </a:p>
        </p:txBody>
      </p:sp>
      <p:sp>
        <p:nvSpPr>
          <p:cNvPr id="131" name="TextBox 130"/>
          <p:cNvSpPr txBox="1"/>
          <p:nvPr/>
        </p:nvSpPr>
        <p:spPr>
          <a:xfrm>
            <a:off x="363085" y="2421890"/>
            <a:ext cx="5319004" cy="3693160"/>
          </a:xfrm>
          <a:prstGeom prst="rect">
            <a:avLst/>
          </a:prstGeom>
          <a:noFill/>
        </p:spPr>
        <p:txBody>
          <a:bodyPr wrap="square" lIns="48000" tIns="0" rIns="24000" bIns="0" rtlCol="0">
            <a:spAutoFit/>
          </a:bodyPr>
          <a:lstStyle/>
          <a:p>
            <a:pPr algn="r"/>
            <a:r>
              <a:rPr lang="en-US" sz="2400" dirty="0">
                <a:solidFill>
                  <a:schemeClr val="bg1"/>
                </a:solidFill>
                <a:latin typeface="Malgun Gothic" panose="020B0503020000020004" charset="-127"/>
                <a:ea typeface="Malgun Gothic" panose="020B0503020000020004" charset="-127"/>
                <a:sym typeface="+mn-ea"/>
              </a:rPr>
              <a:t>In this method, power is transmitted between two rotating armatures, one in the transmitter and one in the receiver, which rotate synchronously, coupled together by a magnetic field generated by permanent magnets on the armatures</a:t>
            </a:r>
            <a:r>
              <a:rPr lang="en-US" sz="2400" dirty="0">
                <a:solidFill>
                  <a:schemeClr val="bg1"/>
                </a:solidFill>
                <a:sym typeface="+mn-ea"/>
              </a:rPr>
              <a:t>.</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093325" y="2421890"/>
            <a:ext cx="5319004" cy="4062730"/>
          </a:xfrm>
          <a:prstGeom prst="rect">
            <a:avLst/>
          </a:prstGeom>
          <a:noFill/>
        </p:spPr>
        <p:txBody>
          <a:bodyPr wrap="square" lIns="48000" tIns="0" rIns="24000" bIns="0" rtlCol="0">
            <a:spAutoFit/>
          </a:bodyPr>
          <a:p>
            <a:pPr algn="r"/>
            <a:r>
              <a:rPr lang="en-US" sz="2400" dirty="0">
                <a:solidFill>
                  <a:schemeClr val="bg1"/>
                </a:solidFill>
                <a:latin typeface="Malgun Gothic" panose="020B0503020000020004" charset="-127"/>
                <a:ea typeface="Malgun Gothic" panose="020B0503020000020004" charset="-127"/>
                <a:sym typeface="+mn-ea"/>
              </a:rPr>
              <a:t>The magnetic field acts like a mechanical coupling between the armatures.</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latin typeface="Malgun Gothic" panose="020B0503020000020004" charset="-127"/>
                <a:ea typeface="Malgun Gothic" panose="020B0503020000020004" charset="-127"/>
                <a:sym typeface="+mn-ea"/>
              </a:rPr>
              <a:t> It is claimed that this technique can transfer power over distances of 10 to 15 cm (4 to 6 inches) with high efficiency, over 90%</a:t>
            </a:r>
            <a:r>
              <a:rPr lang="en-US" sz="2400" dirty="0">
                <a:solidFill>
                  <a:schemeClr val="bg1"/>
                </a:solidFill>
                <a:sym typeface="+mn-ea"/>
              </a:rPr>
              <a:t>.</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0" y="-317"/>
            <a:ext cx="12044045" cy="15684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br>
              <a:rPr lang="en-US" sz="3200" dirty="0">
                <a:sym typeface="+mn-ea"/>
              </a:rPr>
            </a:br>
            <a:endParaRPr lang="en-US" sz="3200" dirty="0"/>
          </a:p>
          <a:p>
            <a:endParaRPr lang="en-IN" altLang="ko-KR" sz="3200" dirty="0">
              <a:solidFill>
                <a:schemeClr val="bg1"/>
              </a:solidFill>
              <a:cs typeface="Arial" panose="020B0604020202020204" pitchFamily="34" charset="0"/>
            </a:endParaRPr>
          </a:p>
        </p:txBody>
      </p:sp>
      <p:sp>
        <p:nvSpPr>
          <p:cNvPr id="131" name="TextBox 130"/>
          <p:cNvSpPr txBox="1"/>
          <p:nvPr/>
        </p:nvSpPr>
        <p:spPr>
          <a:xfrm>
            <a:off x="363085" y="2421890"/>
            <a:ext cx="5319004" cy="4431665"/>
          </a:xfrm>
          <a:prstGeom prst="rect">
            <a:avLst/>
          </a:prstGeom>
          <a:noFill/>
        </p:spPr>
        <p:txBody>
          <a:bodyPr wrap="square" lIns="48000" tIns="0" rIns="24000" bIns="0" rtlCol="0">
            <a:spAutoFit/>
          </a:bodyPr>
          <a:lstStyle/>
          <a:p>
            <a:pPr algn="r"/>
            <a:r>
              <a:rPr lang="en-US" sz="2400" dirty="0">
                <a:solidFill>
                  <a:schemeClr val="bg1"/>
                </a:solidFill>
                <a:latin typeface="Malgun Gothic" panose="020B0503020000020004" charset="-127"/>
                <a:ea typeface="Malgun Gothic" panose="020B0503020000020004" charset="-127"/>
                <a:sym typeface="+mn-ea"/>
              </a:rPr>
              <a:t>Power transmission via radio waves can be made more directional, allowing longer-distance power beaming, with shorter wavelengths of electromagnetic radiation, typically in the microwave range.</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latin typeface="Malgun Gothic" panose="020B0503020000020004" charset="-127"/>
                <a:ea typeface="Malgun Gothic" panose="020B0503020000020004" charset="-127"/>
                <a:sym typeface="+mn-ea"/>
              </a:rPr>
              <a:t> A rectenna may be used to convert the microwave energy back into electricity.</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sym typeface="+mn-ea"/>
              </a:rPr>
              <a:t>.</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093325" y="2421890"/>
            <a:ext cx="5319004" cy="4431665"/>
          </a:xfrm>
          <a:prstGeom prst="rect">
            <a:avLst/>
          </a:prstGeom>
          <a:noFill/>
        </p:spPr>
        <p:txBody>
          <a:bodyPr wrap="square" lIns="48000" tIns="0" rIns="24000" bIns="0" rtlCol="0">
            <a:spAutoFit/>
          </a:bodyPr>
          <a:p>
            <a:pPr algn="r"/>
            <a:r>
              <a:rPr lang="en-US" sz="2400" dirty="0">
                <a:solidFill>
                  <a:schemeClr val="bg1"/>
                </a:solidFill>
                <a:latin typeface="Malgun Gothic" panose="020B0503020000020004" charset="-127"/>
                <a:ea typeface="Malgun Gothic" panose="020B0503020000020004" charset="-127"/>
                <a:sym typeface="+mn-ea"/>
              </a:rPr>
              <a:t>Rectenna conversion efficiencies exceeding 95% have been realized.</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latin typeface="Malgun Gothic" panose="020B0503020000020004" charset="-127"/>
                <a:ea typeface="Malgun Gothic" panose="020B0503020000020004" charset="-127"/>
                <a:sym typeface="+mn-ea"/>
              </a:rPr>
              <a:t> Power beaming using microwaves has been proposed for the transmission of energy from orbiting solar power satellites to Earth and the beaming of power to spacecraft leaving orbit has been considered.</a:t>
            </a:r>
            <a:endParaRPr lang="en-US" sz="2400" dirty="0">
              <a:solidFill>
                <a:schemeClr val="bg1"/>
              </a:solidFill>
              <a:latin typeface="Malgun Gothic" panose="020B0503020000020004" charset="-127"/>
              <a:ea typeface="Malgun Gothic" panose="020B0503020000020004" charset="-127"/>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sp>
        <p:nvSpPr>
          <p:cNvPr id="3" name="Title 1"/>
          <p:cNvSpPr>
            <a:spLocks noGrp="1"/>
          </p:cNvSpPr>
          <p:nvPr/>
        </p:nvSpPr>
        <p:spPr>
          <a:xfrm>
            <a:off x="635" y="635"/>
            <a:ext cx="12043410" cy="1417320"/>
          </a:xfrm>
          <a:prstGeom prst="rect">
            <a:avLst/>
          </a:prstGeom>
        </p:spPr>
        <p:style>
          <a:lnRef idx="0">
            <a:schemeClr val="dk1"/>
          </a:lnRef>
          <a:fillRef idx="3">
            <a:schemeClr val="dk1"/>
          </a:fillRef>
          <a:effectRef idx="3">
            <a:schemeClr val="dk1"/>
          </a:effectRef>
          <a:fontRef idx="minor">
            <a:schemeClr val="lt1"/>
          </a:fontRef>
        </p:style>
        <p:txBody>
          <a:bodyPr vert="horz" lIns="45720" rIns="45720" anchor="ctr">
            <a:normAutofit fontScale="90000"/>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a:solidFill>
                  <a:schemeClr val="bg1"/>
                </a:solidFill>
                <a:latin typeface="Malgun Gothic" panose="020B0503020000020004" charset="-127"/>
                <a:ea typeface="Malgun Gothic" panose="020B0503020000020004" charset="-127"/>
              </a:rPr>
              <a:t>Far - </a:t>
            </a:r>
            <a:r>
              <a:rPr lang="en-IN" altLang="en-US" dirty="0">
                <a:solidFill>
                  <a:schemeClr val="bg1"/>
                </a:solidFill>
                <a:latin typeface="Malgun Gothic" panose="020B0503020000020004" charset="-127"/>
                <a:ea typeface="Malgun Gothic" panose="020B0503020000020004" charset="-127"/>
              </a:rPr>
              <a:t>F</a:t>
            </a:r>
            <a:r>
              <a:rPr lang="en-US" dirty="0">
                <a:solidFill>
                  <a:schemeClr val="bg1"/>
                </a:solidFill>
                <a:latin typeface="Malgun Gothic" panose="020B0503020000020004" charset="-127"/>
                <a:ea typeface="Malgun Gothic" panose="020B0503020000020004" charset="-127"/>
              </a:rPr>
              <a:t>ield techniques </a:t>
            </a:r>
            <a:br>
              <a:rPr lang="en-US" dirty="0">
                <a:solidFill>
                  <a:schemeClr val="bg1"/>
                </a:solidFill>
                <a:latin typeface="Malgun Gothic" panose="020B0503020000020004" charset="-127"/>
                <a:ea typeface="Malgun Gothic" panose="020B0503020000020004" charset="-127"/>
              </a:rPr>
            </a:br>
            <a:r>
              <a:rPr lang="en-US" dirty="0" smtClean="0">
                <a:solidFill>
                  <a:schemeClr val="bg1"/>
                </a:solidFill>
                <a:latin typeface="Malgun Gothic" panose="020B0503020000020004" charset="-127"/>
                <a:ea typeface="Malgun Gothic" panose="020B0503020000020004" charset="-127"/>
              </a:rPr>
              <a:t>Microwave power transm</a:t>
            </a:r>
            <a:r>
              <a:rPr lang="en-IN" altLang="en-US" dirty="0" smtClean="0">
                <a:solidFill>
                  <a:schemeClr val="bg1"/>
                </a:solidFill>
                <a:latin typeface="Malgun Gothic" panose="020B0503020000020004" charset="-127"/>
                <a:ea typeface="Malgun Gothic" panose="020B0503020000020004" charset="-127"/>
              </a:rPr>
              <a:t>ission:</a:t>
            </a:r>
            <a:r>
              <a:rPr lang="en-US" dirty="0" smtClean="0">
                <a:latin typeface="Malgun Gothic" panose="020B0503020000020004" charset="-127"/>
                <a:ea typeface="Malgun Gothic" panose="020B0503020000020004" charset="-127"/>
              </a:rPr>
              <a:t>ssion</a:t>
            </a:r>
            <a:endParaRPr lang="en-US" dirty="0">
              <a:latin typeface="Malgun Gothic" panose="020B0503020000020004" charset="-127"/>
              <a:ea typeface="Malgun Gothic" panose="020B0503020000020004" charset="-127"/>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pic>
        <p:nvPicPr>
          <p:cNvPr id="4" name="Picture Placeholder 3" descr="wpt microwaves"/>
          <p:cNvPicPr>
            <a:picLocks noChangeAspect="1"/>
          </p:cNvPicPr>
          <p:nvPr>
            <p:ph type="pic" sz="quarter" idx="10"/>
          </p:nvPr>
        </p:nvPicPr>
        <p:blipFill>
          <a:blip r:embed="rId2"/>
          <a:stretch>
            <a:fillRect/>
          </a:stretch>
        </p:blipFill>
        <p:spPr>
          <a:xfrm>
            <a:off x="266700" y="124460"/>
            <a:ext cx="11658600" cy="660971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0" y="-317"/>
            <a:ext cx="12044045" cy="15684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br>
              <a:rPr lang="en-US" sz="3200" dirty="0">
                <a:sym typeface="+mn-ea"/>
              </a:rPr>
            </a:br>
            <a:endParaRPr lang="en-US" sz="3200" dirty="0"/>
          </a:p>
          <a:p>
            <a:endParaRPr lang="en-IN" altLang="ko-KR" sz="3200" dirty="0">
              <a:solidFill>
                <a:schemeClr val="bg1"/>
              </a:solidFill>
              <a:cs typeface="Arial" panose="020B0604020202020204" pitchFamily="34" charset="0"/>
            </a:endParaRPr>
          </a:p>
        </p:txBody>
      </p:sp>
      <p:sp>
        <p:nvSpPr>
          <p:cNvPr id="131" name="TextBox 130"/>
          <p:cNvSpPr txBox="1"/>
          <p:nvPr/>
        </p:nvSpPr>
        <p:spPr>
          <a:xfrm>
            <a:off x="363085" y="2421890"/>
            <a:ext cx="5319004" cy="4431665"/>
          </a:xfrm>
          <a:prstGeom prst="rect">
            <a:avLst/>
          </a:prstGeom>
          <a:noFill/>
        </p:spPr>
        <p:txBody>
          <a:bodyPr wrap="square" lIns="48000" tIns="0" rIns="24000" bIns="0" rtlCol="0">
            <a:spAutoFit/>
          </a:bodyPr>
          <a:lstStyle/>
          <a:p>
            <a:pPr algn="r"/>
            <a:r>
              <a:rPr lang="en-US" sz="2400" dirty="0">
                <a:solidFill>
                  <a:schemeClr val="bg1"/>
                </a:solidFill>
                <a:latin typeface="Malgun Gothic" panose="020B0503020000020004" charset="-127"/>
                <a:ea typeface="Malgun Gothic" panose="020B0503020000020004" charset="-127"/>
                <a:sym typeface="+mn-ea"/>
              </a:rPr>
              <a:t>In the case of electromagnetic radiation closer to the visible region of the spectrum (tens of micrometers to tens of nanometers), power can be transmitted by converting electricity into a laser beam that is then pointed at a photovoltaic cell.</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latin typeface="Malgun Gothic" panose="020B0503020000020004" charset="-127"/>
                <a:ea typeface="Malgun Gothic" panose="020B0503020000020004" charset="-127"/>
                <a:sym typeface="+mn-ea"/>
              </a:rPr>
              <a:t>.</a:t>
            </a:r>
            <a:endParaRPr lang="en-US" sz="2400" dirty="0">
              <a:solidFill>
                <a:schemeClr val="bg1"/>
              </a:solidFill>
              <a:latin typeface="Malgun Gothic" panose="020B0503020000020004" charset="-127"/>
              <a:ea typeface="Malgun Gothic" panose="020B0503020000020004" charset="-127"/>
            </a:endParaRPr>
          </a:p>
          <a:p>
            <a:pPr algn="r"/>
            <a:r>
              <a:rPr lang="en-US" sz="2400" dirty="0">
                <a:solidFill>
                  <a:schemeClr val="bg1"/>
                </a:solidFill>
                <a:sym typeface="+mn-ea"/>
              </a:rPr>
              <a:t>.</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093325" y="2421890"/>
            <a:ext cx="5319004" cy="4431665"/>
          </a:xfrm>
          <a:prstGeom prst="rect">
            <a:avLst/>
          </a:prstGeom>
          <a:noFill/>
        </p:spPr>
        <p:txBody>
          <a:bodyPr wrap="square" lIns="48000" tIns="0" rIns="24000" bIns="0" rtlCol="0">
            <a:spAutoFit/>
          </a:bodyPr>
          <a:p>
            <a:pPr algn="r"/>
            <a:r>
              <a:rPr lang="en-US" sz="2400" dirty="0">
                <a:solidFill>
                  <a:schemeClr val="bg1"/>
                </a:solidFill>
                <a:sym typeface="+mn-ea"/>
              </a:rPr>
              <a:t>This mechanism is generally known as power beaming because the power is beamed at a receiver that can convert it to electrical energy. At the receiver, special photovoltaic laser power converters which are optimized for monochromatic light conversion are applied. </a:t>
            </a:r>
            <a:endParaRPr lang="en-US" sz="2400" dirty="0">
              <a:solidFill>
                <a:schemeClr val="bg1"/>
              </a:solidFill>
            </a:endParaRPr>
          </a:p>
          <a:p>
            <a:pPr algn="r"/>
            <a:r>
              <a:rPr lang="en-US" sz="2400" dirty="0">
                <a:solidFill>
                  <a:schemeClr val="bg1"/>
                </a:solidFill>
                <a:latin typeface="Malgun Gothic" panose="020B0503020000020004" charset="-127"/>
                <a:ea typeface="Malgun Gothic" panose="020B0503020000020004" charset="-127"/>
                <a:sym typeface="+mn-ea"/>
              </a:rPr>
              <a:t>.</a:t>
            </a:r>
            <a:endParaRPr lang="en-US" sz="2400" dirty="0">
              <a:solidFill>
                <a:schemeClr val="bg1"/>
              </a:solidFill>
              <a:latin typeface="Malgun Gothic" panose="020B0503020000020004" charset="-127"/>
              <a:ea typeface="Malgun Gothic" panose="020B0503020000020004" charset="-127"/>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sp>
        <p:nvSpPr>
          <p:cNvPr id="3" name="Title 1"/>
          <p:cNvSpPr>
            <a:spLocks noGrp="1"/>
          </p:cNvSpPr>
          <p:nvPr/>
        </p:nvSpPr>
        <p:spPr>
          <a:xfrm>
            <a:off x="635" y="635"/>
            <a:ext cx="12043410" cy="1417320"/>
          </a:xfrm>
          <a:prstGeom prst="rect">
            <a:avLst/>
          </a:prstGeom>
        </p:spPr>
        <p:style>
          <a:lnRef idx="0">
            <a:schemeClr val="dk1"/>
          </a:lnRef>
          <a:fillRef idx="3">
            <a:schemeClr val="dk1"/>
          </a:fillRef>
          <a:effectRef idx="3">
            <a:schemeClr val="dk1"/>
          </a:effectRef>
          <a:fontRef idx="minor">
            <a:schemeClr val="lt1"/>
          </a:fontRef>
        </p:style>
        <p:txBody>
          <a:bodyPr vert="horz" lIns="45720" rIns="45720" anchor="ctr">
            <a:normAutofit/>
          </a:bodyPr>
          <a:lstStyle>
            <a:lvl1pPr algn="l" rtl="0" eaLnBrk="1" latinLnBrk="0" hangingPunct="1">
              <a:spcBef>
                <a:spcPct val="0"/>
              </a:spcBef>
              <a:buNone/>
              <a:defRPr kumimoji="0" sz="4600" kern="1200">
                <a:solidFill>
                  <a:schemeClr val="tx1"/>
                </a:solidFill>
                <a:latin typeface="+mj-lt"/>
                <a:ea typeface="+mj-ea"/>
                <a:cs typeface="+mj-cs"/>
              </a:defRPr>
            </a:lvl1pPr>
          </a:lstStyle>
          <a:p>
            <a:r>
              <a:rPr lang="en-US" dirty="0">
                <a:solidFill>
                  <a:schemeClr val="bg1"/>
                </a:solidFill>
                <a:latin typeface="Malgun Gothic" panose="020B0503020000020004" charset="-127"/>
                <a:ea typeface="Malgun Gothic" panose="020B0503020000020004" charset="-127"/>
                <a:sym typeface="+mn-ea"/>
              </a:rPr>
              <a:t>Lasers</a:t>
            </a:r>
            <a:r>
              <a:rPr lang="en-IN" altLang="en-US" dirty="0">
                <a:solidFill>
                  <a:schemeClr val="bg1"/>
                </a:solidFill>
                <a:latin typeface="Malgun Gothic" panose="020B0503020000020004" charset="-127"/>
                <a:ea typeface="Malgun Gothic" panose="020B0503020000020004" charset="-127"/>
                <a:sym typeface="+mn-ea"/>
              </a:rPr>
              <a:t>:</a:t>
            </a:r>
            <a:r>
              <a:rPr lang="en-US" dirty="0" smtClean="0">
                <a:latin typeface="Malgun Gothic" panose="020B0503020000020004" charset="-127"/>
                <a:ea typeface="Malgun Gothic" panose="020B0503020000020004" charset="-127"/>
              </a:rPr>
              <a:t>ion</a:t>
            </a:r>
            <a:endParaRPr lang="en-US" dirty="0">
              <a:latin typeface="Malgun Gothic" panose="020B0503020000020004" charset="-127"/>
              <a:ea typeface="Malgun Gothic" panose="020B0503020000020004" charset="-127"/>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8614" y="588429"/>
            <a:ext cx="11573197" cy="724247"/>
          </a:xfrm>
        </p:spPr>
        <p:txBody>
          <a:bodyPr/>
          <a:lstStyle/>
          <a:p>
            <a:r>
              <a:rPr lang="en-US" sz="4800" dirty="0" smtClean="0">
                <a:solidFill>
                  <a:schemeClr val="bg1"/>
                </a:solidFill>
                <a:sym typeface="+mn-ea"/>
              </a:rPr>
              <a:t>Benefits of WPT:</a:t>
            </a:r>
            <a:endParaRPr lang="en-US" sz="4800" dirty="0">
              <a:solidFill>
                <a:schemeClr val="bg1"/>
              </a:solidFill>
            </a:endParaRPr>
          </a:p>
          <a:p>
            <a:endParaRPr lang="en-US" sz="4800" dirty="0">
              <a:solidFill>
                <a:schemeClr val="bg1"/>
              </a:solidFill>
            </a:endParaRPr>
          </a:p>
        </p:txBody>
      </p:sp>
      <p:sp>
        <p:nvSpPr>
          <p:cNvPr id="3" name="Rectangle 9"/>
          <p:cNvSpPr/>
          <p:nvPr/>
        </p:nvSpPr>
        <p:spPr>
          <a:xfrm>
            <a:off x="4856692" y="328306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 name="Group 3"/>
          <p:cNvGrpSpPr/>
          <p:nvPr/>
        </p:nvGrpSpPr>
        <p:grpSpPr>
          <a:xfrm rot="-3060000">
            <a:off x="4585875" y="3291312"/>
            <a:ext cx="120077" cy="443661"/>
            <a:chOff x="1408027" y="3329887"/>
            <a:chExt cx="155342" cy="573958"/>
          </a:xfrm>
          <a:solidFill>
            <a:schemeClr val="accent2"/>
          </a:solidFill>
        </p:grpSpPr>
        <p:sp>
          <p:nvSpPr>
            <p:cNvPr id="5" name="Oval 4"/>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Oval 5"/>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Oval 6"/>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5" name="Group 14"/>
          <p:cNvGrpSpPr/>
          <p:nvPr/>
        </p:nvGrpSpPr>
        <p:grpSpPr>
          <a:xfrm rot="3060000" flipH="1">
            <a:off x="7257577" y="3196530"/>
            <a:ext cx="120077" cy="443661"/>
            <a:chOff x="1408027" y="3329887"/>
            <a:chExt cx="155342" cy="573958"/>
          </a:xfrm>
          <a:solidFill>
            <a:schemeClr val="accent4"/>
          </a:solidFill>
        </p:grpSpPr>
        <p:sp>
          <p:nvSpPr>
            <p:cNvPr id="16" name="Oval 15"/>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3" name="Group 22"/>
          <p:cNvGrpSpPr/>
          <p:nvPr/>
        </p:nvGrpSpPr>
        <p:grpSpPr>
          <a:xfrm rot="2880000">
            <a:off x="4536439" y="4376054"/>
            <a:ext cx="120077" cy="443661"/>
            <a:chOff x="1408027" y="3329887"/>
            <a:chExt cx="155342" cy="573958"/>
          </a:xfrm>
          <a:solidFill>
            <a:schemeClr val="accent1"/>
          </a:solidFill>
        </p:grpSpPr>
        <p:sp>
          <p:nvSpPr>
            <p:cNvPr id="24" name="Oval 23"/>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Oval 24"/>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25"/>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p:cNvGrpSpPr/>
          <p:nvPr/>
        </p:nvGrpSpPr>
        <p:grpSpPr>
          <a:xfrm rot="18720000" flipH="1">
            <a:off x="7630115" y="4316187"/>
            <a:ext cx="120077" cy="443661"/>
            <a:chOff x="1408027" y="3329887"/>
            <a:chExt cx="155342" cy="573958"/>
          </a:xfrm>
          <a:solidFill>
            <a:schemeClr val="accent4"/>
          </a:solidFill>
        </p:grpSpPr>
        <p:sp>
          <p:nvSpPr>
            <p:cNvPr id="28" name="Oval 27"/>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7" name="TextBox 46"/>
          <p:cNvSpPr txBox="1"/>
          <p:nvPr/>
        </p:nvSpPr>
        <p:spPr>
          <a:xfrm>
            <a:off x="6752590" y="1677035"/>
            <a:ext cx="5189220" cy="737235"/>
          </a:xfrm>
          <a:prstGeom prst="rect">
            <a:avLst/>
          </a:prstGeom>
          <a:noFill/>
        </p:spPr>
        <p:txBody>
          <a:bodyPr wrap="square" rtlCol="0">
            <a:spAutoFit/>
          </a:bodyPr>
          <a:lstStyle/>
          <a:p>
            <a:pPr algn="r"/>
            <a:r>
              <a:rPr lang="en-US" altLang="ko-KR" sz="1400" dirty="0">
                <a:solidFill>
                  <a:schemeClr val="bg1"/>
                </a:solidFill>
                <a:latin typeface="Malgun Gothic" panose="020B0503020000020004" charset="-127"/>
                <a:ea typeface="Malgun Gothic" panose="020B0503020000020004" charset="-127"/>
                <a:cs typeface="Arial" panose="020B0604020202020204" pitchFamily="34" charset="0"/>
              </a:rPr>
              <a:t>High charging speeds: though at the moment wireless charging offers a slower charging rate than the wired option, advances in resonance and induction technology </a:t>
            </a:r>
            <a:endParaRPr lang="en-US" altLang="ko-KR" sz="1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48" name="TextBox 47"/>
          <p:cNvSpPr txBox="1"/>
          <p:nvPr/>
        </p:nvSpPr>
        <p:spPr>
          <a:xfrm>
            <a:off x="368300" y="1735455"/>
            <a:ext cx="4532630" cy="368300"/>
          </a:xfrm>
          <a:prstGeom prst="rect">
            <a:avLst/>
          </a:prstGeom>
          <a:noFill/>
        </p:spPr>
        <p:txBody>
          <a:bodyPr wrap="square" rtlCol="0">
            <a:spAutoFit/>
          </a:bodyPr>
          <a:lstStyle/>
          <a:p>
            <a:r>
              <a:rPr lang="ko-KR" altLang="en-US" dirty="0">
                <a:solidFill>
                  <a:schemeClr val="bg1"/>
                </a:solidFill>
                <a:latin typeface="Malgun Gothic" panose="020B0503020000020004" charset="-127"/>
                <a:ea typeface="Malgun Gothic" panose="020B0503020000020004" charset="-127"/>
                <a:cs typeface="Arial" panose="020B0604020202020204" pitchFamily="34" charset="0"/>
              </a:rPr>
              <a:t>Allows for charging of multiple devices.</a:t>
            </a:r>
            <a:r>
              <a:rPr lang="ko-KR" altLang="en-US" sz="1400" dirty="0">
                <a:solidFill>
                  <a:schemeClr val="bg1"/>
                </a:solidFill>
                <a:latin typeface="Malgun Gothic" panose="020B0503020000020004" charset="-127"/>
                <a:ea typeface="Malgun Gothic" panose="020B0503020000020004" charset="-127"/>
                <a:cs typeface="Arial" panose="020B0604020202020204" pitchFamily="34" charset="0"/>
              </a:rPr>
              <a:t> </a:t>
            </a:r>
            <a:endParaRPr lang="ko-KR" altLang="en-US" sz="1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62" name="Rectangle 9"/>
          <p:cNvSpPr/>
          <p:nvPr/>
        </p:nvSpPr>
        <p:spPr>
          <a:xfrm>
            <a:off x="2905125" y="4621530"/>
            <a:ext cx="1282065" cy="75374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67" name="Freeform: Shape 66"/>
          <p:cNvSpPr/>
          <p:nvPr/>
        </p:nvSpPr>
        <p:spPr>
          <a:xfrm>
            <a:off x="7162800" y="4791075"/>
            <a:ext cx="1294765" cy="755650"/>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accent1"/>
          </a:solidFill>
          <a:ln w="9525" cap="flat">
            <a:noFill/>
            <a:prstDash val="solid"/>
            <a:miter/>
          </a:ln>
        </p:spPr>
        <p:txBody>
          <a:bodyPr rtlCol="0" anchor="ctr"/>
          <a:lstStyle/>
          <a:p>
            <a:endParaRPr lang="en-US"/>
          </a:p>
        </p:txBody>
      </p:sp>
      <p:sp>
        <p:nvSpPr>
          <p:cNvPr id="8" name="Text Box 7"/>
          <p:cNvSpPr txBox="1"/>
          <p:nvPr/>
        </p:nvSpPr>
        <p:spPr>
          <a:xfrm>
            <a:off x="5427980" y="3530600"/>
            <a:ext cx="1748155" cy="1198880"/>
          </a:xfrm>
          <a:prstGeom prst="rect">
            <a:avLst/>
          </a:prstGeom>
          <a:noFill/>
        </p:spPr>
        <p:txBody>
          <a:bodyPr wrap="square" rtlCol="0">
            <a:spAutoFit/>
          </a:bodyPr>
          <a:p>
            <a:r>
              <a:rPr lang="en-IN" altLang="en-US" dirty="0">
                <a:solidFill>
                  <a:schemeClr val="bg1"/>
                </a:solidFill>
                <a:sym typeface="+mn-ea"/>
              </a:rPr>
              <a:t>W</a:t>
            </a:r>
            <a:r>
              <a:rPr lang="en-US" dirty="0">
                <a:solidFill>
                  <a:schemeClr val="bg1"/>
                </a:solidFill>
                <a:sym typeface="+mn-ea"/>
              </a:rPr>
              <a:t>ireless </a:t>
            </a:r>
            <a:r>
              <a:rPr lang="en-IN" altLang="en-US" dirty="0">
                <a:solidFill>
                  <a:schemeClr val="bg1"/>
                </a:solidFill>
                <a:sym typeface="+mn-ea"/>
              </a:rPr>
              <a:t>P</a:t>
            </a:r>
            <a:r>
              <a:rPr lang="en-US" dirty="0">
                <a:solidFill>
                  <a:schemeClr val="bg1"/>
                </a:solidFill>
                <a:sym typeface="+mn-ea"/>
              </a:rPr>
              <a:t>ower </a:t>
            </a:r>
            <a:r>
              <a:rPr lang="en-IN" altLang="en-US" dirty="0">
                <a:solidFill>
                  <a:schemeClr val="bg1"/>
                </a:solidFill>
                <a:sym typeface="+mn-ea"/>
              </a:rPr>
              <a:t>T</a:t>
            </a:r>
            <a:r>
              <a:rPr lang="en-US" dirty="0">
                <a:solidFill>
                  <a:schemeClr val="bg1"/>
                </a:solidFill>
                <a:sym typeface="+mn-ea"/>
              </a:rPr>
              <a:t>ransmission</a:t>
            </a:r>
            <a:endParaRPr lang="en-US" dirty="0">
              <a:solidFill>
                <a:schemeClr val="bg1"/>
              </a:solidFill>
              <a:sym typeface="+mn-ea"/>
            </a:endParaRPr>
          </a:p>
          <a:p>
            <a:endParaRPr lang="en-US" dirty="0">
              <a:solidFill>
                <a:schemeClr val="bg1"/>
              </a:solidFill>
              <a:sym typeface="+mn-ea"/>
            </a:endParaRPr>
          </a:p>
        </p:txBody>
      </p:sp>
      <p:sp>
        <p:nvSpPr>
          <p:cNvPr id="9" name="Text Box 8"/>
          <p:cNvSpPr txBox="1"/>
          <p:nvPr/>
        </p:nvSpPr>
        <p:spPr>
          <a:xfrm>
            <a:off x="171450" y="5426710"/>
            <a:ext cx="4264025" cy="583565"/>
          </a:xfrm>
          <a:prstGeom prst="rect">
            <a:avLst/>
          </a:prstGeom>
          <a:noFill/>
        </p:spPr>
        <p:txBody>
          <a:bodyPr wrap="square" rtlCol="0">
            <a:spAutoFit/>
          </a:bodyPr>
          <a:p>
            <a:r>
              <a:rPr lang="en-US" sz="1400">
                <a:solidFill>
                  <a:schemeClr val="bg1"/>
                </a:solidFill>
                <a:latin typeface="Malgun Gothic" panose="020B0503020000020004" charset="-127"/>
                <a:ea typeface="Malgun Gothic" panose="020B0503020000020004" charset="-127"/>
              </a:rPr>
              <a:t>Wireless power transfer allows for greater spatial freedom between the</a:t>
            </a:r>
            <a:r>
              <a:rPr lang="en-US"/>
              <a:t> </a:t>
            </a:r>
            <a:r>
              <a:rPr lang="en-US" sz="1400">
                <a:solidFill>
                  <a:schemeClr val="bg1"/>
                </a:solidFill>
                <a:latin typeface="Malgun Gothic" panose="020B0503020000020004" charset="-127"/>
                <a:ea typeface="Malgun Gothic" panose="020B0503020000020004" charset="-127"/>
              </a:rPr>
              <a:t>source and the device. </a:t>
            </a:r>
            <a:endParaRPr lang="en-US" sz="1400">
              <a:solidFill>
                <a:schemeClr val="bg1"/>
              </a:solidFill>
              <a:latin typeface="Malgun Gothic" panose="020B0503020000020004" charset="-127"/>
              <a:ea typeface="Malgun Gothic" panose="020B0503020000020004" charset="-127"/>
            </a:endParaRPr>
          </a:p>
        </p:txBody>
      </p:sp>
      <p:sp>
        <p:nvSpPr>
          <p:cNvPr id="11" name="Text Box 10"/>
          <p:cNvSpPr txBox="1"/>
          <p:nvPr/>
        </p:nvSpPr>
        <p:spPr>
          <a:xfrm>
            <a:off x="8193405" y="5375275"/>
            <a:ext cx="3488055" cy="737235"/>
          </a:xfrm>
          <a:prstGeom prst="rect">
            <a:avLst/>
          </a:prstGeom>
          <a:noFill/>
        </p:spPr>
        <p:txBody>
          <a:bodyPr wrap="square" rtlCol="0">
            <a:spAutoFit/>
          </a:bodyPr>
          <a:p>
            <a:r>
              <a:rPr lang="en-US" sz="1400">
                <a:solidFill>
                  <a:schemeClr val="bg1"/>
                </a:solidFill>
                <a:latin typeface="Malgun Gothic" panose="020B0503020000020004" charset="-127"/>
                <a:ea typeface="Malgun Gothic" panose="020B0503020000020004" charset="-127"/>
              </a:rPr>
              <a:t>Eliminating charging cords enables engineers to make compact and watertight devices</a:t>
            </a:r>
            <a:endParaRPr lang="en-US" sz="1400">
              <a:solidFill>
                <a:schemeClr val="bg1"/>
              </a:solidFill>
              <a:latin typeface="Malgun Gothic" panose="020B0503020000020004" charset="-127"/>
              <a:ea typeface="Malgun Gothic" panose="020B0503020000020004" charset="-127"/>
            </a:endParaRPr>
          </a:p>
        </p:txBody>
      </p:sp>
      <p:sp>
        <p:nvSpPr>
          <p:cNvPr id="49" name="Freeform: Shape 48"/>
          <p:cNvSpPr/>
          <p:nvPr/>
        </p:nvSpPr>
        <p:spPr>
          <a:xfrm>
            <a:off x="3460784" y="2886457"/>
            <a:ext cx="855769" cy="62997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25" name="Group 124"/>
          <p:cNvGrpSpPr/>
          <p:nvPr/>
        </p:nvGrpSpPr>
        <p:grpSpPr>
          <a:xfrm>
            <a:off x="7799070" y="2871470"/>
            <a:ext cx="2063115" cy="1023620"/>
            <a:chOff x="673432" y="3320684"/>
            <a:chExt cx="3807801" cy="2102587"/>
          </a:xfrm>
        </p:grpSpPr>
        <p:grpSp>
          <p:nvGrpSpPr>
            <p:cNvPr id="12" name="Group 11"/>
            <p:cNvGrpSpPr/>
            <p:nvPr/>
          </p:nvGrpSpPr>
          <p:grpSpPr>
            <a:xfrm>
              <a:off x="1029933" y="3320684"/>
              <a:ext cx="2110921" cy="1718271"/>
              <a:chOff x="624232" y="4555242"/>
              <a:chExt cx="1251694" cy="1018868"/>
            </a:xfrm>
          </p:grpSpPr>
          <p:sp>
            <p:nvSpPr>
              <p:cNvPr id="13" name="Rectangle 6"/>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3"/>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sz="2700"/>
              </a:p>
            </p:txBody>
          </p:sp>
        </p:grpSp>
        <p:grpSp>
          <p:nvGrpSpPr>
            <p:cNvPr id="39" name="Group 38"/>
            <p:cNvGrpSpPr/>
            <p:nvPr/>
          </p:nvGrpSpPr>
          <p:grpSpPr>
            <a:xfrm>
              <a:off x="2329083" y="4166272"/>
              <a:ext cx="2152150" cy="1190855"/>
              <a:chOff x="1390145" y="5064676"/>
              <a:chExt cx="1488856" cy="823833"/>
            </a:xfrm>
          </p:grpSpPr>
          <p:sp>
            <p:nvSpPr>
              <p:cNvPr id="50" name="Rectangle 4"/>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Trapezoid 18"/>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sz="2700">
                  <a:solidFill>
                    <a:schemeClr val="tx1">
                      <a:lumMod val="75000"/>
                      <a:lumOff val="25000"/>
                    </a:schemeClr>
                  </a:solidFill>
                </a:endParaRPr>
              </a:p>
            </p:txBody>
          </p:sp>
        </p:grpSp>
        <p:grpSp>
          <p:nvGrpSpPr>
            <p:cNvPr id="52" name="Group 51"/>
            <p:cNvGrpSpPr/>
            <p:nvPr/>
          </p:nvGrpSpPr>
          <p:grpSpPr>
            <a:xfrm>
              <a:off x="673432" y="4224352"/>
              <a:ext cx="1006075" cy="1198919"/>
              <a:chOff x="1699280" y="761094"/>
              <a:chExt cx="2317220" cy="2761384"/>
            </a:xfrm>
          </p:grpSpPr>
          <p:sp>
            <p:nvSpPr>
              <p:cNvPr id="53" name="Rectangle 45"/>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Rounded Rectangle 12"/>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dirty="0"/>
              </a:p>
            </p:txBody>
          </p:sp>
          <p:sp>
            <p:nvSpPr>
              <p:cNvPr id="55" name="Rectangle 44"/>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56" name="Freeform: Shape 47"/>
            <p:cNvSpPr/>
            <p:nvPr/>
          </p:nvSpPr>
          <p:spPr>
            <a:xfrm>
              <a:off x="1637274" y="3572148"/>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8614" y="588429"/>
            <a:ext cx="11573197" cy="724247"/>
          </a:xfrm>
        </p:spPr>
        <p:txBody>
          <a:bodyPr/>
          <a:lstStyle/>
          <a:p>
            <a:r>
              <a:rPr lang="en-US" sz="4800" dirty="0" smtClean="0">
                <a:solidFill>
                  <a:schemeClr val="bg1"/>
                </a:solidFill>
                <a:sym typeface="+mn-ea"/>
              </a:rPr>
              <a:t>Benefits of </a:t>
            </a:r>
            <a:r>
              <a:rPr lang="en-IN" altLang="en-US" sz="4800" dirty="0" smtClean="0">
                <a:solidFill>
                  <a:schemeClr val="bg1"/>
                </a:solidFill>
                <a:sym typeface="+mn-ea"/>
              </a:rPr>
              <a:t>Wireless Power Transfer</a:t>
            </a:r>
            <a:endParaRPr lang="en-US" sz="4800" dirty="0">
              <a:solidFill>
                <a:schemeClr val="bg1"/>
              </a:solidFill>
            </a:endParaRPr>
          </a:p>
          <a:p>
            <a:endParaRPr lang="en-US" sz="4800" dirty="0">
              <a:solidFill>
                <a:schemeClr val="bg1"/>
              </a:solidFill>
            </a:endParaRPr>
          </a:p>
        </p:txBody>
      </p:sp>
      <p:sp>
        <p:nvSpPr>
          <p:cNvPr id="3" name="Rectangle 9"/>
          <p:cNvSpPr/>
          <p:nvPr/>
        </p:nvSpPr>
        <p:spPr>
          <a:xfrm>
            <a:off x="4856692" y="3283066"/>
            <a:ext cx="2518808" cy="1631644"/>
          </a:xfrm>
          <a:custGeom>
            <a:avLst/>
            <a:gdLst/>
            <a:ahLst/>
            <a:cxnLst/>
            <a:rect l="l" t="t" r="r" b="b"/>
            <a:pathLst>
              <a:path w="3816424" h="2472220">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w="762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4" name="Group 3"/>
          <p:cNvGrpSpPr/>
          <p:nvPr/>
        </p:nvGrpSpPr>
        <p:grpSpPr>
          <a:xfrm rot="-3060000">
            <a:off x="4585875" y="3291312"/>
            <a:ext cx="120077" cy="443661"/>
            <a:chOff x="1408027" y="3329887"/>
            <a:chExt cx="155342" cy="573958"/>
          </a:xfrm>
          <a:solidFill>
            <a:schemeClr val="accent2"/>
          </a:solidFill>
        </p:grpSpPr>
        <p:sp>
          <p:nvSpPr>
            <p:cNvPr id="5" name="Oval 4"/>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6" name="Oval 5"/>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Oval 6"/>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15" name="Group 14"/>
          <p:cNvGrpSpPr/>
          <p:nvPr/>
        </p:nvGrpSpPr>
        <p:grpSpPr>
          <a:xfrm rot="3060000" flipH="1">
            <a:off x="7257577" y="3196530"/>
            <a:ext cx="120077" cy="443661"/>
            <a:chOff x="1408027" y="3329887"/>
            <a:chExt cx="155342" cy="573958"/>
          </a:xfrm>
          <a:solidFill>
            <a:schemeClr val="accent4"/>
          </a:solidFill>
        </p:grpSpPr>
        <p:sp>
          <p:nvSpPr>
            <p:cNvPr id="16" name="Oval 15"/>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7" name="Oval 16"/>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18" name="Oval 17"/>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3" name="Group 22"/>
          <p:cNvGrpSpPr/>
          <p:nvPr/>
        </p:nvGrpSpPr>
        <p:grpSpPr>
          <a:xfrm rot="2880000">
            <a:off x="4536439" y="4376054"/>
            <a:ext cx="120077" cy="443661"/>
            <a:chOff x="1408027" y="3329887"/>
            <a:chExt cx="155342" cy="573958"/>
          </a:xfrm>
          <a:solidFill>
            <a:schemeClr val="accent1"/>
          </a:solidFill>
        </p:grpSpPr>
        <p:sp>
          <p:nvSpPr>
            <p:cNvPr id="24" name="Oval 23"/>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5" name="Oval 24"/>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6" name="Oval 25"/>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grpSp>
        <p:nvGrpSpPr>
          <p:cNvPr id="27" name="Group 26"/>
          <p:cNvGrpSpPr/>
          <p:nvPr/>
        </p:nvGrpSpPr>
        <p:grpSpPr>
          <a:xfrm rot="18720000" flipH="1">
            <a:off x="7630115" y="4316187"/>
            <a:ext cx="120077" cy="443661"/>
            <a:chOff x="1408027" y="3329887"/>
            <a:chExt cx="155342" cy="573958"/>
          </a:xfrm>
          <a:solidFill>
            <a:schemeClr val="accent4"/>
          </a:solidFill>
        </p:grpSpPr>
        <p:sp>
          <p:nvSpPr>
            <p:cNvPr id="28" name="Oval 27"/>
            <p:cNvSpPr/>
            <p:nvPr/>
          </p:nvSpPr>
          <p:spPr>
            <a:xfrm>
              <a:off x="1408027" y="3748503"/>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9" name="Oval 28"/>
            <p:cNvSpPr/>
            <p:nvPr/>
          </p:nvSpPr>
          <p:spPr>
            <a:xfrm>
              <a:off x="1408027" y="3539195"/>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30" name="Oval 29"/>
            <p:cNvSpPr/>
            <p:nvPr/>
          </p:nvSpPr>
          <p:spPr>
            <a:xfrm>
              <a:off x="1408027" y="3329887"/>
              <a:ext cx="155342" cy="15534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sp>
        <p:nvSpPr>
          <p:cNvPr id="47" name="TextBox 46"/>
          <p:cNvSpPr txBox="1"/>
          <p:nvPr/>
        </p:nvSpPr>
        <p:spPr>
          <a:xfrm>
            <a:off x="6752590" y="1677035"/>
            <a:ext cx="5189220" cy="1322070"/>
          </a:xfrm>
          <a:prstGeom prst="rect">
            <a:avLst/>
          </a:prstGeom>
          <a:noFill/>
        </p:spPr>
        <p:txBody>
          <a:bodyPr wrap="square" rtlCol="0">
            <a:spAutoFit/>
          </a:bodyPr>
          <a:lstStyle/>
          <a:p>
            <a:pPr algn="r"/>
            <a:r>
              <a:rPr lang="en-US" sz="2000" dirty="0" smtClean="0">
                <a:solidFill>
                  <a:schemeClr val="bg1"/>
                </a:solidFill>
                <a:latin typeface="Malgun Gothic" panose="020B0503020000020004" charset="-127"/>
                <a:ea typeface="Malgun Gothic" panose="020B0503020000020004" charset="-127"/>
                <a:sym typeface="+mn-ea"/>
              </a:rPr>
              <a:t>Cable </a:t>
            </a:r>
            <a:r>
              <a:rPr lang="en-US" sz="2000" dirty="0">
                <a:solidFill>
                  <a:schemeClr val="bg1"/>
                </a:solidFill>
                <a:latin typeface="Malgun Gothic" panose="020B0503020000020004" charset="-127"/>
                <a:ea typeface="Malgun Gothic" panose="020B0503020000020004" charset="-127"/>
                <a:sym typeface="+mn-ea"/>
              </a:rPr>
              <a:t>losses is reduced it is in form of heat which decreases the efficiency of devices.</a:t>
            </a:r>
            <a:endParaRPr lang="en-US" sz="2000" dirty="0">
              <a:solidFill>
                <a:schemeClr val="bg1"/>
              </a:solidFill>
              <a:latin typeface="Malgun Gothic" panose="020B0503020000020004" charset="-127"/>
              <a:ea typeface="Malgun Gothic" panose="020B0503020000020004" charset="-127"/>
            </a:endParaRPr>
          </a:p>
          <a:p>
            <a:pPr algn="r"/>
            <a:r>
              <a:rPr lang="en-US" altLang="ko-KR" sz="2000" dirty="0">
                <a:solidFill>
                  <a:schemeClr val="bg1"/>
                </a:solidFill>
                <a:latin typeface="Malgun Gothic" panose="020B0503020000020004" charset="-127"/>
                <a:ea typeface="Malgun Gothic" panose="020B0503020000020004" charset="-127"/>
                <a:cs typeface="Arial" panose="020B0604020202020204" pitchFamily="34" charset="0"/>
              </a:rPr>
              <a:t>.</a:t>
            </a:r>
            <a:endParaRPr lang="en-US" altLang="ko-KR" sz="20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48" name="TextBox 47"/>
          <p:cNvSpPr txBox="1"/>
          <p:nvPr/>
        </p:nvSpPr>
        <p:spPr>
          <a:xfrm>
            <a:off x="430530" y="1744980"/>
            <a:ext cx="4532630" cy="1445260"/>
          </a:xfrm>
          <a:prstGeom prst="rect">
            <a:avLst/>
          </a:prstGeom>
          <a:noFill/>
        </p:spPr>
        <p:txBody>
          <a:bodyPr wrap="square" rtlCol="0">
            <a:spAutoFit/>
          </a:bodyPr>
          <a:lstStyle/>
          <a:p>
            <a:r>
              <a:rPr lang="en-US" sz="2000" dirty="0">
                <a:solidFill>
                  <a:schemeClr val="bg1"/>
                </a:solidFill>
                <a:latin typeface="Malgun Gothic" panose="020B0503020000020004" charset="-127"/>
                <a:ea typeface="Malgun Gothic" panose="020B0503020000020004" charset="-127"/>
                <a:sym typeface="+mn-ea"/>
              </a:rPr>
              <a:t>T</a:t>
            </a:r>
            <a:r>
              <a:rPr lang="en-US" sz="2000" dirty="0" smtClean="0">
                <a:solidFill>
                  <a:schemeClr val="bg1"/>
                </a:solidFill>
                <a:latin typeface="Malgun Gothic" panose="020B0503020000020004" charset="-127"/>
                <a:ea typeface="Malgun Gothic" panose="020B0503020000020004" charset="-127"/>
                <a:sym typeface="+mn-ea"/>
              </a:rPr>
              <a:t>he</a:t>
            </a:r>
            <a:r>
              <a:rPr lang="en-US" sz="2000" dirty="0">
                <a:solidFill>
                  <a:schemeClr val="bg1"/>
                </a:solidFill>
                <a:latin typeface="Malgun Gothic" panose="020B0503020000020004" charset="-127"/>
                <a:ea typeface="Malgun Gothic" panose="020B0503020000020004" charset="-127"/>
                <a:sym typeface="+mn-ea"/>
              </a:rPr>
              <a:t> </a:t>
            </a:r>
            <a:r>
              <a:rPr lang="en-US" sz="2000" dirty="0" smtClean="0">
                <a:solidFill>
                  <a:schemeClr val="bg1"/>
                </a:solidFill>
                <a:latin typeface="Malgun Gothic" panose="020B0503020000020004" charset="-127"/>
                <a:ea typeface="Malgun Gothic" panose="020B0503020000020004" charset="-127"/>
                <a:sym typeface="+mn-ea"/>
              </a:rPr>
              <a:t> </a:t>
            </a:r>
            <a:r>
              <a:rPr lang="en-US" sz="2000" dirty="0">
                <a:solidFill>
                  <a:schemeClr val="bg1"/>
                </a:solidFill>
                <a:latin typeface="Malgun Gothic" panose="020B0503020000020004" charset="-127"/>
                <a:ea typeface="Malgun Gothic" panose="020B0503020000020004" charset="-127"/>
                <a:sym typeface="+mn-ea"/>
              </a:rPr>
              <a:t>circuit become </a:t>
            </a:r>
            <a:r>
              <a:rPr lang="en-US" sz="2000" dirty="0" smtClean="0">
                <a:solidFill>
                  <a:schemeClr val="bg1"/>
                </a:solidFill>
                <a:latin typeface="Malgun Gothic" panose="020B0503020000020004" charset="-127"/>
                <a:ea typeface="Malgun Gothic" panose="020B0503020000020004" charset="-127"/>
                <a:sym typeface="+mn-ea"/>
              </a:rPr>
              <a:t>less  </a:t>
            </a:r>
            <a:r>
              <a:rPr lang="en-US" sz="2000" dirty="0">
                <a:solidFill>
                  <a:schemeClr val="bg1"/>
                </a:solidFill>
                <a:latin typeface="Malgun Gothic" panose="020B0503020000020004" charset="-127"/>
                <a:ea typeface="Malgun Gothic" panose="020B0503020000020004" charset="-127"/>
                <a:sym typeface="+mn-ea"/>
              </a:rPr>
              <a:t>complex because of the absence of resistance in cable .</a:t>
            </a:r>
            <a:endParaRPr lang="en-US" sz="2000" dirty="0">
              <a:solidFill>
                <a:schemeClr val="bg1"/>
              </a:solidFill>
              <a:latin typeface="Malgun Gothic" panose="020B0503020000020004" charset="-127"/>
              <a:ea typeface="Malgun Gothic" panose="020B0503020000020004" charset="-127"/>
            </a:endParaRPr>
          </a:p>
          <a:p>
            <a:endParaRPr lang="en-US" sz="1400" dirty="0" smtClean="0">
              <a:solidFill>
                <a:schemeClr val="bg1"/>
              </a:solidFill>
              <a:latin typeface="Malgun Gothic" panose="020B0503020000020004" charset="-127"/>
              <a:ea typeface="Malgun Gothic" panose="020B0503020000020004" charset="-127"/>
            </a:endParaRPr>
          </a:p>
          <a:p>
            <a:endParaRPr lang="en-US" altLang="en-US" sz="1400" dirty="0" smtClean="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62" name="Rectangle 9"/>
          <p:cNvSpPr/>
          <p:nvPr/>
        </p:nvSpPr>
        <p:spPr>
          <a:xfrm>
            <a:off x="3642995" y="4682490"/>
            <a:ext cx="1212850" cy="69278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p>
        </p:txBody>
      </p:sp>
      <p:sp>
        <p:nvSpPr>
          <p:cNvPr id="67" name="Freeform: Shape 66"/>
          <p:cNvSpPr/>
          <p:nvPr/>
        </p:nvSpPr>
        <p:spPr>
          <a:xfrm>
            <a:off x="7276465" y="4878070"/>
            <a:ext cx="1170940" cy="788670"/>
          </a:xfrm>
          <a:custGeom>
            <a:avLst/>
            <a:gdLst>
              <a:gd name="connsiteX0" fmla="*/ 181928 w 983069"/>
              <a:gd name="connsiteY0" fmla="*/ 557212 h 627697"/>
              <a:gd name="connsiteX1" fmla="*/ 183833 w 983069"/>
              <a:gd name="connsiteY1" fmla="*/ 562927 h 627697"/>
              <a:gd name="connsiteX2" fmla="*/ 442913 w 983069"/>
              <a:gd name="connsiteY2" fmla="*/ 562927 h 627697"/>
              <a:gd name="connsiteX3" fmla="*/ 442913 w 983069"/>
              <a:gd name="connsiteY3" fmla="*/ 557212 h 627697"/>
              <a:gd name="connsiteX4" fmla="*/ 181928 w 983069"/>
              <a:gd name="connsiteY4" fmla="*/ 557212 h 627697"/>
              <a:gd name="connsiteX5" fmla="*/ 741998 w 983069"/>
              <a:gd name="connsiteY5" fmla="*/ 529590 h 627697"/>
              <a:gd name="connsiteX6" fmla="*/ 719138 w 983069"/>
              <a:gd name="connsiteY6" fmla="*/ 550545 h 627697"/>
              <a:gd name="connsiteX7" fmla="*/ 739140 w 983069"/>
              <a:gd name="connsiteY7" fmla="*/ 573405 h 627697"/>
              <a:gd name="connsiteX8" fmla="*/ 762953 w 983069"/>
              <a:gd name="connsiteY8" fmla="*/ 553403 h 627697"/>
              <a:gd name="connsiteX9" fmla="*/ 741998 w 983069"/>
              <a:gd name="connsiteY9" fmla="*/ 529590 h 627697"/>
              <a:gd name="connsiteX10" fmla="*/ 160973 w 983069"/>
              <a:gd name="connsiteY10" fmla="*/ 504825 h 627697"/>
              <a:gd name="connsiteX11" fmla="*/ 790575 w 983069"/>
              <a:gd name="connsiteY11" fmla="*/ 504825 h 627697"/>
              <a:gd name="connsiteX12" fmla="*/ 805815 w 983069"/>
              <a:gd name="connsiteY12" fmla="*/ 520065 h 627697"/>
              <a:gd name="connsiteX13" fmla="*/ 805815 w 983069"/>
              <a:gd name="connsiteY13" fmla="*/ 612457 h 627697"/>
              <a:gd name="connsiteX14" fmla="*/ 790575 w 983069"/>
              <a:gd name="connsiteY14" fmla="*/ 627697 h 627697"/>
              <a:gd name="connsiteX15" fmla="*/ 160973 w 983069"/>
              <a:gd name="connsiteY15" fmla="*/ 627697 h 627697"/>
              <a:gd name="connsiteX16" fmla="*/ 145733 w 983069"/>
              <a:gd name="connsiteY16" fmla="*/ 612457 h 627697"/>
              <a:gd name="connsiteX17" fmla="*/ 145733 w 983069"/>
              <a:gd name="connsiteY17" fmla="*/ 520065 h 627697"/>
              <a:gd name="connsiteX18" fmla="*/ 160973 w 983069"/>
              <a:gd name="connsiteY18" fmla="*/ 504825 h 627697"/>
              <a:gd name="connsiteX19" fmla="*/ 382905 w 983069"/>
              <a:gd name="connsiteY19" fmla="*/ 382904 h 627697"/>
              <a:gd name="connsiteX20" fmla="*/ 596265 w 983069"/>
              <a:gd name="connsiteY20" fmla="*/ 382904 h 627697"/>
              <a:gd name="connsiteX21" fmla="*/ 620078 w 983069"/>
              <a:gd name="connsiteY21" fmla="*/ 403859 h 627697"/>
              <a:gd name="connsiteX22" fmla="*/ 597218 w 983069"/>
              <a:gd name="connsiteY22" fmla="*/ 421004 h 627697"/>
              <a:gd name="connsiteX23" fmla="*/ 490538 w 983069"/>
              <a:gd name="connsiteY23" fmla="*/ 421004 h 627697"/>
              <a:gd name="connsiteX24" fmla="*/ 383858 w 983069"/>
              <a:gd name="connsiteY24" fmla="*/ 421004 h 627697"/>
              <a:gd name="connsiteX25" fmla="*/ 361950 w 983069"/>
              <a:gd name="connsiteY25" fmla="*/ 401954 h 627697"/>
              <a:gd name="connsiteX26" fmla="*/ 382905 w 983069"/>
              <a:gd name="connsiteY26" fmla="*/ 382904 h 627697"/>
              <a:gd name="connsiteX27" fmla="*/ 880111 w 983069"/>
              <a:gd name="connsiteY27" fmla="*/ 159065 h 627697"/>
              <a:gd name="connsiteX28" fmla="*/ 804863 w 983069"/>
              <a:gd name="connsiteY28" fmla="*/ 234313 h 627697"/>
              <a:gd name="connsiteX29" fmla="*/ 882016 w 983069"/>
              <a:gd name="connsiteY29" fmla="*/ 311465 h 627697"/>
              <a:gd name="connsiteX30" fmla="*/ 954406 w 983069"/>
              <a:gd name="connsiteY30" fmla="*/ 233361 h 627697"/>
              <a:gd name="connsiteX31" fmla="*/ 880111 w 983069"/>
              <a:gd name="connsiteY31" fmla="*/ 159065 h 627697"/>
              <a:gd name="connsiteX32" fmla="*/ 104776 w 983069"/>
              <a:gd name="connsiteY32" fmla="*/ 158115 h 627697"/>
              <a:gd name="connsiteX33" fmla="*/ 26671 w 983069"/>
              <a:gd name="connsiteY33" fmla="*/ 231457 h 627697"/>
              <a:gd name="connsiteX34" fmla="*/ 99061 w 983069"/>
              <a:gd name="connsiteY34" fmla="*/ 310515 h 627697"/>
              <a:gd name="connsiteX35" fmla="*/ 178118 w 983069"/>
              <a:gd name="connsiteY35" fmla="*/ 234315 h 627697"/>
              <a:gd name="connsiteX36" fmla="*/ 104776 w 983069"/>
              <a:gd name="connsiteY36" fmla="*/ 158115 h 627697"/>
              <a:gd name="connsiteX37" fmla="*/ 802006 w 983069"/>
              <a:gd name="connsiteY37" fmla="*/ 123823 h 627697"/>
              <a:gd name="connsiteX38" fmla="*/ 959168 w 983069"/>
              <a:gd name="connsiteY38" fmla="*/ 123823 h 627697"/>
              <a:gd name="connsiteX39" fmla="*/ 982981 w 983069"/>
              <a:gd name="connsiteY39" fmla="*/ 148588 h 627697"/>
              <a:gd name="connsiteX40" fmla="*/ 982981 w 983069"/>
              <a:gd name="connsiteY40" fmla="*/ 274318 h 627697"/>
              <a:gd name="connsiteX41" fmla="*/ 982981 w 983069"/>
              <a:gd name="connsiteY41" fmla="*/ 397190 h 627697"/>
              <a:gd name="connsiteX42" fmla="*/ 959168 w 983069"/>
              <a:gd name="connsiteY42" fmla="*/ 421956 h 627697"/>
              <a:gd name="connsiteX43" fmla="*/ 798196 w 983069"/>
              <a:gd name="connsiteY43" fmla="*/ 421956 h 627697"/>
              <a:gd name="connsiteX44" fmla="*/ 776288 w 983069"/>
              <a:gd name="connsiteY44" fmla="*/ 399096 h 627697"/>
              <a:gd name="connsiteX45" fmla="*/ 776288 w 983069"/>
              <a:gd name="connsiteY45" fmla="*/ 146683 h 627697"/>
              <a:gd name="connsiteX46" fmla="*/ 802006 w 983069"/>
              <a:gd name="connsiteY46" fmla="*/ 123823 h 627697"/>
              <a:gd name="connsiteX47" fmla="*/ 29528 w 983069"/>
              <a:gd name="connsiteY47" fmla="*/ 120967 h 627697"/>
              <a:gd name="connsiteX48" fmla="*/ 178118 w 983069"/>
              <a:gd name="connsiteY48" fmla="*/ 120967 h 627697"/>
              <a:gd name="connsiteX49" fmla="*/ 206693 w 983069"/>
              <a:gd name="connsiteY49" fmla="*/ 149542 h 627697"/>
              <a:gd name="connsiteX50" fmla="*/ 205740 w 983069"/>
              <a:gd name="connsiteY50" fmla="*/ 273367 h 627697"/>
              <a:gd name="connsiteX51" fmla="*/ 205740 w 983069"/>
              <a:gd name="connsiteY51" fmla="*/ 391477 h 627697"/>
              <a:gd name="connsiteX52" fmla="*/ 178118 w 983069"/>
              <a:gd name="connsiteY52" fmla="*/ 421004 h 627697"/>
              <a:gd name="connsiteX53" fmla="*/ 25718 w 983069"/>
              <a:gd name="connsiteY53" fmla="*/ 421004 h 627697"/>
              <a:gd name="connsiteX54" fmla="*/ 0 w 983069"/>
              <a:gd name="connsiteY54" fmla="*/ 393382 h 627697"/>
              <a:gd name="connsiteX55" fmla="*/ 0 w 983069"/>
              <a:gd name="connsiteY55" fmla="*/ 148590 h 627697"/>
              <a:gd name="connsiteX56" fmla="*/ 29528 w 983069"/>
              <a:gd name="connsiteY56" fmla="*/ 120967 h 627697"/>
              <a:gd name="connsiteX57" fmla="*/ 279083 w 983069"/>
              <a:gd name="connsiteY57" fmla="*/ 17144 h 627697"/>
              <a:gd name="connsiteX58" fmla="*/ 252413 w 983069"/>
              <a:gd name="connsiteY58" fmla="*/ 42862 h 627697"/>
              <a:gd name="connsiteX59" fmla="*/ 252413 w 983069"/>
              <a:gd name="connsiteY59" fmla="*/ 291464 h 627697"/>
              <a:gd name="connsiteX60" fmla="*/ 280988 w 983069"/>
              <a:gd name="connsiteY60" fmla="*/ 320039 h 627697"/>
              <a:gd name="connsiteX61" fmla="*/ 491491 w 983069"/>
              <a:gd name="connsiteY61" fmla="*/ 320039 h 627697"/>
              <a:gd name="connsiteX62" fmla="*/ 701993 w 983069"/>
              <a:gd name="connsiteY62" fmla="*/ 320039 h 627697"/>
              <a:gd name="connsiteX63" fmla="*/ 730568 w 983069"/>
              <a:gd name="connsiteY63" fmla="*/ 292416 h 627697"/>
              <a:gd name="connsiteX64" fmla="*/ 730568 w 983069"/>
              <a:gd name="connsiteY64" fmla="*/ 43814 h 627697"/>
              <a:gd name="connsiteX65" fmla="*/ 703898 w 983069"/>
              <a:gd name="connsiteY65" fmla="*/ 17144 h 627697"/>
              <a:gd name="connsiteX66" fmla="*/ 279083 w 983069"/>
              <a:gd name="connsiteY66" fmla="*/ 17144 h 627697"/>
              <a:gd name="connsiteX67" fmla="*/ 261938 w 983069"/>
              <a:gd name="connsiteY67" fmla="*/ 0 h 627697"/>
              <a:gd name="connsiteX68" fmla="*/ 721043 w 983069"/>
              <a:gd name="connsiteY68" fmla="*/ 0 h 627697"/>
              <a:gd name="connsiteX69" fmla="*/ 752475 w 983069"/>
              <a:gd name="connsiteY69" fmla="*/ 33338 h 627697"/>
              <a:gd name="connsiteX70" fmla="*/ 752475 w 983069"/>
              <a:gd name="connsiteY70" fmla="*/ 335280 h 627697"/>
              <a:gd name="connsiteX71" fmla="*/ 720091 w 983069"/>
              <a:gd name="connsiteY71" fmla="*/ 368617 h 627697"/>
              <a:gd name="connsiteX72" fmla="*/ 491491 w 983069"/>
              <a:gd name="connsiteY72" fmla="*/ 367665 h 627697"/>
              <a:gd name="connsiteX73" fmla="*/ 265748 w 983069"/>
              <a:gd name="connsiteY73" fmla="*/ 367665 h 627697"/>
              <a:gd name="connsiteX74" fmla="*/ 229553 w 983069"/>
              <a:gd name="connsiteY74" fmla="*/ 334328 h 627697"/>
              <a:gd name="connsiteX75" fmla="*/ 229553 w 983069"/>
              <a:gd name="connsiteY75" fmla="*/ 32385 h 627697"/>
              <a:gd name="connsiteX76" fmla="*/ 261938 w 983069"/>
              <a:gd name="connsiteY76" fmla="*/ 0 h 627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83069" h="627697">
                <a:moveTo>
                  <a:pt x="181928" y="557212"/>
                </a:moveTo>
                <a:cubicBezTo>
                  <a:pt x="181928" y="559117"/>
                  <a:pt x="182881" y="561022"/>
                  <a:pt x="183833" y="562927"/>
                </a:cubicBezTo>
                <a:cubicBezTo>
                  <a:pt x="269558" y="562927"/>
                  <a:pt x="356236" y="562927"/>
                  <a:pt x="442913" y="562927"/>
                </a:cubicBezTo>
                <a:cubicBezTo>
                  <a:pt x="442913" y="561022"/>
                  <a:pt x="442913" y="559117"/>
                  <a:pt x="442913" y="557212"/>
                </a:cubicBezTo>
                <a:cubicBezTo>
                  <a:pt x="355283" y="557212"/>
                  <a:pt x="268606" y="557212"/>
                  <a:pt x="181928" y="557212"/>
                </a:cubicBezTo>
                <a:close/>
                <a:moveTo>
                  <a:pt x="741998" y="529590"/>
                </a:moveTo>
                <a:cubicBezTo>
                  <a:pt x="729615" y="529590"/>
                  <a:pt x="719138" y="537210"/>
                  <a:pt x="719138" y="550545"/>
                </a:cubicBezTo>
                <a:cubicBezTo>
                  <a:pt x="718186" y="563880"/>
                  <a:pt x="725805" y="572453"/>
                  <a:pt x="739140" y="573405"/>
                </a:cubicBezTo>
                <a:cubicBezTo>
                  <a:pt x="753428" y="574357"/>
                  <a:pt x="760096" y="565785"/>
                  <a:pt x="762953" y="553403"/>
                </a:cubicBezTo>
                <a:cubicBezTo>
                  <a:pt x="762000" y="540067"/>
                  <a:pt x="755333" y="530542"/>
                  <a:pt x="741998" y="529590"/>
                </a:cubicBezTo>
                <a:close/>
                <a:moveTo>
                  <a:pt x="160973" y="504825"/>
                </a:moveTo>
                <a:lnTo>
                  <a:pt x="790575" y="504825"/>
                </a:lnTo>
                <a:cubicBezTo>
                  <a:pt x="799148" y="504825"/>
                  <a:pt x="805815" y="511492"/>
                  <a:pt x="805815" y="520065"/>
                </a:cubicBezTo>
                <a:lnTo>
                  <a:pt x="805815" y="612457"/>
                </a:lnTo>
                <a:cubicBezTo>
                  <a:pt x="805815" y="620078"/>
                  <a:pt x="799148" y="627697"/>
                  <a:pt x="790575" y="627697"/>
                </a:cubicBezTo>
                <a:lnTo>
                  <a:pt x="160973" y="627697"/>
                </a:lnTo>
                <a:cubicBezTo>
                  <a:pt x="152400" y="627697"/>
                  <a:pt x="145733" y="621030"/>
                  <a:pt x="145733" y="612457"/>
                </a:cubicBezTo>
                <a:lnTo>
                  <a:pt x="145733" y="520065"/>
                </a:lnTo>
                <a:cubicBezTo>
                  <a:pt x="145733" y="511492"/>
                  <a:pt x="152400" y="504825"/>
                  <a:pt x="160973" y="504825"/>
                </a:cubicBezTo>
                <a:close/>
                <a:moveTo>
                  <a:pt x="382905" y="382904"/>
                </a:moveTo>
                <a:cubicBezTo>
                  <a:pt x="454343" y="382904"/>
                  <a:pt x="524828" y="382904"/>
                  <a:pt x="596265" y="382904"/>
                </a:cubicBezTo>
                <a:cubicBezTo>
                  <a:pt x="611505" y="382904"/>
                  <a:pt x="620078" y="386714"/>
                  <a:pt x="620078" y="403859"/>
                </a:cubicBezTo>
                <a:cubicBezTo>
                  <a:pt x="620078" y="421957"/>
                  <a:pt x="608648" y="421004"/>
                  <a:pt x="597218" y="421004"/>
                </a:cubicBezTo>
                <a:cubicBezTo>
                  <a:pt x="561023" y="421004"/>
                  <a:pt x="525780" y="421004"/>
                  <a:pt x="490538" y="421004"/>
                </a:cubicBezTo>
                <a:cubicBezTo>
                  <a:pt x="455295" y="421004"/>
                  <a:pt x="419100" y="421004"/>
                  <a:pt x="383858" y="421004"/>
                </a:cubicBezTo>
                <a:cubicBezTo>
                  <a:pt x="370523" y="421004"/>
                  <a:pt x="361950" y="418147"/>
                  <a:pt x="361950" y="401954"/>
                </a:cubicBezTo>
                <a:cubicBezTo>
                  <a:pt x="361950" y="386714"/>
                  <a:pt x="369570" y="382904"/>
                  <a:pt x="382905" y="382904"/>
                </a:cubicBezTo>
                <a:close/>
                <a:moveTo>
                  <a:pt x="880111" y="159065"/>
                </a:moveTo>
                <a:cubicBezTo>
                  <a:pt x="838201" y="160018"/>
                  <a:pt x="804863" y="192403"/>
                  <a:pt x="804863" y="234313"/>
                </a:cubicBezTo>
                <a:cubicBezTo>
                  <a:pt x="804863" y="277176"/>
                  <a:pt x="840106" y="312418"/>
                  <a:pt x="882016" y="311465"/>
                </a:cubicBezTo>
                <a:cubicBezTo>
                  <a:pt x="922021" y="309561"/>
                  <a:pt x="955358" y="274318"/>
                  <a:pt x="954406" y="233361"/>
                </a:cubicBezTo>
                <a:cubicBezTo>
                  <a:pt x="953453" y="190498"/>
                  <a:pt x="921068" y="158113"/>
                  <a:pt x="880111" y="159065"/>
                </a:cubicBezTo>
                <a:close/>
                <a:moveTo>
                  <a:pt x="104776" y="158115"/>
                </a:moveTo>
                <a:cubicBezTo>
                  <a:pt x="63818" y="157162"/>
                  <a:pt x="28576" y="190500"/>
                  <a:pt x="26671" y="231457"/>
                </a:cubicBezTo>
                <a:cubicBezTo>
                  <a:pt x="24766" y="270510"/>
                  <a:pt x="60008" y="308610"/>
                  <a:pt x="99061" y="310515"/>
                </a:cubicBezTo>
                <a:cubicBezTo>
                  <a:pt x="140018" y="312420"/>
                  <a:pt x="177166" y="277177"/>
                  <a:pt x="178118" y="234315"/>
                </a:cubicBezTo>
                <a:cubicBezTo>
                  <a:pt x="179071" y="192405"/>
                  <a:pt x="146686" y="159067"/>
                  <a:pt x="104776" y="158115"/>
                </a:cubicBezTo>
                <a:close/>
                <a:moveTo>
                  <a:pt x="802006" y="123823"/>
                </a:moveTo>
                <a:cubicBezTo>
                  <a:pt x="854393" y="124776"/>
                  <a:pt x="906781" y="124776"/>
                  <a:pt x="959168" y="123823"/>
                </a:cubicBezTo>
                <a:cubicBezTo>
                  <a:pt x="977266" y="123823"/>
                  <a:pt x="983933" y="130490"/>
                  <a:pt x="982981" y="148588"/>
                </a:cubicBezTo>
                <a:cubicBezTo>
                  <a:pt x="982028" y="189546"/>
                  <a:pt x="982981" y="231456"/>
                  <a:pt x="982981" y="274318"/>
                </a:cubicBezTo>
                <a:cubicBezTo>
                  <a:pt x="982981" y="315276"/>
                  <a:pt x="982028" y="356233"/>
                  <a:pt x="982981" y="397190"/>
                </a:cubicBezTo>
                <a:cubicBezTo>
                  <a:pt x="982981" y="415288"/>
                  <a:pt x="977266" y="421956"/>
                  <a:pt x="959168" y="421956"/>
                </a:cubicBezTo>
                <a:cubicBezTo>
                  <a:pt x="905828" y="421003"/>
                  <a:pt x="851536" y="421003"/>
                  <a:pt x="798196" y="421956"/>
                </a:cubicBezTo>
                <a:cubicBezTo>
                  <a:pt x="781051" y="421956"/>
                  <a:pt x="776288" y="415288"/>
                  <a:pt x="776288" y="399096"/>
                </a:cubicBezTo>
                <a:cubicBezTo>
                  <a:pt x="777241" y="315276"/>
                  <a:pt x="777241" y="230503"/>
                  <a:pt x="776288" y="146683"/>
                </a:cubicBezTo>
                <a:cubicBezTo>
                  <a:pt x="776288" y="126681"/>
                  <a:pt x="784861" y="122871"/>
                  <a:pt x="802006" y="123823"/>
                </a:cubicBezTo>
                <a:close/>
                <a:moveTo>
                  <a:pt x="29528" y="120967"/>
                </a:moveTo>
                <a:cubicBezTo>
                  <a:pt x="79058" y="121919"/>
                  <a:pt x="128588" y="121919"/>
                  <a:pt x="178118" y="120967"/>
                </a:cubicBezTo>
                <a:cubicBezTo>
                  <a:pt x="200978" y="120015"/>
                  <a:pt x="206693" y="129540"/>
                  <a:pt x="206693" y="149542"/>
                </a:cubicBezTo>
                <a:cubicBezTo>
                  <a:pt x="205740" y="192404"/>
                  <a:pt x="206693" y="233362"/>
                  <a:pt x="205740" y="273367"/>
                </a:cubicBezTo>
                <a:cubicBezTo>
                  <a:pt x="205740" y="312419"/>
                  <a:pt x="204788" y="352425"/>
                  <a:pt x="205740" y="391477"/>
                </a:cubicBezTo>
                <a:cubicBezTo>
                  <a:pt x="206693" y="412432"/>
                  <a:pt x="200978" y="421957"/>
                  <a:pt x="178118" y="421004"/>
                </a:cubicBezTo>
                <a:cubicBezTo>
                  <a:pt x="127635" y="420052"/>
                  <a:pt x="76200" y="420052"/>
                  <a:pt x="25718" y="421004"/>
                </a:cubicBezTo>
                <a:cubicBezTo>
                  <a:pt x="4763" y="421004"/>
                  <a:pt x="0" y="412432"/>
                  <a:pt x="0" y="393382"/>
                </a:cubicBezTo>
                <a:cubicBezTo>
                  <a:pt x="953" y="311467"/>
                  <a:pt x="953" y="230504"/>
                  <a:pt x="0" y="148590"/>
                </a:cubicBezTo>
                <a:cubicBezTo>
                  <a:pt x="0" y="125729"/>
                  <a:pt x="9525" y="120967"/>
                  <a:pt x="29528" y="120967"/>
                </a:cubicBezTo>
                <a:close/>
                <a:moveTo>
                  <a:pt x="279083" y="17144"/>
                </a:moveTo>
                <a:cubicBezTo>
                  <a:pt x="260033" y="17144"/>
                  <a:pt x="252413" y="21907"/>
                  <a:pt x="252413" y="42862"/>
                </a:cubicBezTo>
                <a:cubicBezTo>
                  <a:pt x="253366" y="125729"/>
                  <a:pt x="253366" y="208597"/>
                  <a:pt x="252413" y="291464"/>
                </a:cubicBezTo>
                <a:cubicBezTo>
                  <a:pt x="252413" y="314324"/>
                  <a:pt x="260033" y="320039"/>
                  <a:pt x="280988" y="320039"/>
                </a:cubicBezTo>
                <a:cubicBezTo>
                  <a:pt x="351473" y="319087"/>
                  <a:pt x="421006" y="320039"/>
                  <a:pt x="491491" y="320039"/>
                </a:cubicBezTo>
                <a:cubicBezTo>
                  <a:pt x="561023" y="320039"/>
                  <a:pt x="631508" y="319087"/>
                  <a:pt x="701993" y="320039"/>
                </a:cubicBezTo>
                <a:cubicBezTo>
                  <a:pt x="722948" y="320991"/>
                  <a:pt x="730568" y="315277"/>
                  <a:pt x="730568" y="292416"/>
                </a:cubicBezTo>
                <a:cubicBezTo>
                  <a:pt x="729616" y="209549"/>
                  <a:pt x="729616" y="126682"/>
                  <a:pt x="730568" y="43814"/>
                </a:cubicBezTo>
                <a:cubicBezTo>
                  <a:pt x="730568" y="23812"/>
                  <a:pt x="723901" y="17144"/>
                  <a:pt x="703898" y="17144"/>
                </a:cubicBezTo>
                <a:cubicBezTo>
                  <a:pt x="561976" y="18097"/>
                  <a:pt x="421006" y="18097"/>
                  <a:pt x="279083" y="17144"/>
                </a:cubicBezTo>
                <a:close/>
                <a:moveTo>
                  <a:pt x="261938" y="0"/>
                </a:moveTo>
                <a:cubicBezTo>
                  <a:pt x="415291" y="953"/>
                  <a:pt x="567691" y="953"/>
                  <a:pt x="721043" y="0"/>
                </a:cubicBezTo>
                <a:cubicBezTo>
                  <a:pt x="746761" y="0"/>
                  <a:pt x="753428" y="8572"/>
                  <a:pt x="752475" y="33338"/>
                </a:cubicBezTo>
                <a:cubicBezTo>
                  <a:pt x="751523" y="134303"/>
                  <a:pt x="751523" y="235267"/>
                  <a:pt x="752475" y="335280"/>
                </a:cubicBezTo>
                <a:cubicBezTo>
                  <a:pt x="752475" y="360045"/>
                  <a:pt x="745808" y="368617"/>
                  <a:pt x="720091" y="368617"/>
                </a:cubicBezTo>
                <a:cubicBezTo>
                  <a:pt x="644843" y="366713"/>
                  <a:pt x="567691" y="367665"/>
                  <a:pt x="491491" y="367665"/>
                </a:cubicBezTo>
                <a:cubicBezTo>
                  <a:pt x="416243" y="367665"/>
                  <a:pt x="340996" y="366713"/>
                  <a:pt x="265748" y="367665"/>
                </a:cubicBezTo>
                <a:cubicBezTo>
                  <a:pt x="240983" y="367665"/>
                  <a:pt x="229553" y="362903"/>
                  <a:pt x="229553" y="334328"/>
                </a:cubicBezTo>
                <a:cubicBezTo>
                  <a:pt x="231458" y="233363"/>
                  <a:pt x="230506" y="132397"/>
                  <a:pt x="229553" y="32385"/>
                </a:cubicBezTo>
                <a:cubicBezTo>
                  <a:pt x="229553" y="7620"/>
                  <a:pt x="237173" y="0"/>
                  <a:pt x="261938" y="0"/>
                </a:cubicBezTo>
                <a:close/>
              </a:path>
            </a:pathLst>
          </a:custGeom>
          <a:solidFill>
            <a:schemeClr val="accent1"/>
          </a:solidFill>
          <a:ln w="9525" cap="flat">
            <a:noFill/>
            <a:prstDash val="solid"/>
            <a:miter/>
          </a:ln>
        </p:spPr>
        <p:txBody>
          <a:bodyPr rtlCol="0" anchor="ctr"/>
          <a:lstStyle/>
          <a:p>
            <a:endParaRPr lang="en-US"/>
          </a:p>
        </p:txBody>
      </p:sp>
      <p:sp>
        <p:nvSpPr>
          <p:cNvPr id="8" name="Text Box 7"/>
          <p:cNvSpPr txBox="1"/>
          <p:nvPr/>
        </p:nvSpPr>
        <p:spPr>
          <a:xfrm>
            <a:off x="5427980" y="3530600"/>
            <a:ext cx="1748155" cy="1198880"/>
          </a:xfrm>
          <a:prstGeom prst="rect">
            <a:avLst/>
          </a:prstGeom>
          <a:noFill/>
        </p:spPr>
        <p:txBody>
          <a:bodyPr wrap="square" rtlCol="0">
            <a:spAutoFit/>
          </a:bodyPr>
          <a:p>
            <a:r>
              <a:rPr lang="en-IN" altLang="en-US" dirty="0">
                <a:solidFill>
                  <a:schemeClr val="bg1"/>
                </a:solidFill>
                <a:sym typeface="+mn-ea"/>
              </a:rPr>
              <a:t>W</a:t>
            </a:r>
            <a:r>
              <a:rPr lang="en-US" dirty="0">
                <a:solidFill>
                  <a:schemeClr val="bg1"/>
                </a:solidFill>
                <a:sym typeface="+mn-ea"/>
              </a:rPr>
              <a:t>ireless </a:t>
            </a:r>
            <a:r>
              <a:rPr lang="en-IN" altLang="en-US" dirty="0">
                <a:solidFill>
                  <a:schemeClr val="bg1"/>
                </a:solidFill>
                <a:sym typeface="+mn-ea"/>
              </a:rPr>
              <a:t>P</a:t>
            </a:r>
            <a:r>
              <a:rPr lang="en-US" dirty="0">
                <a:solidFill>
                  <a:schemeClr val="bg1"/>
                </a:solidFill>
                <a:sym typeface="+mn-ea"/>
              </a:rPr>
              <a:t>ower </a:t>
            </a:r>
            <a:r>
              <a:rPr lang="en-IN" altLang="en-US" dirty="0">
                <a:solidFill>
                  <a:schemeClr val="bg1"/>
                </a:solidFill>
                <a:sym typeface="+mn-ea"/>
              </a:rPr>
              <a:t>T</a:t>
            </a:r>
            <a:r>
              <a:rPr lang="en-US" dirty="0">
                <a:solidFill>
                  <a:schemeClr val="bg1"/>
                </a:solidFill>
                <a:sym typeface="+mn-ea"/>
              </a:rPr>
              <a:t>ransmission</a:t>
            </a:r>
            <a:endParaRPr lang="en-US" dirty="0">
              <a:solidFill>
                <a:schemeClr val="bg1"/>
              </a:solidFill>
              <a:sym typeface="+mn-ea"/>
            </a:endParaRPr>
          </a:p>
          <a:p>
            <a:endParaRPr lang="en-US" dirty="0">
              <a:solidFill>
                <a:schemeClr val="bg1"/>
              </a:solidFill>
              <a:sym typeface="+mn-ea"/>
            </a:endParaRPr>
          </a:p>
        </p:txBody>
      </p:sp>
      <p:sp>
        <p:nvSpPr>
          <p:cNvPr id="9" name="Text Box 8"/>
          <p:cNvSpPr txBox="1"/>
          <p:nvPr/>
        </p:nvSpPr>
        <p:spPr>
          <a:xfrm>
            <a:off x="278765" y="4344670"/>
            <a:ext cx="3364230" cy="1322070"/>
          </a:xfrm>
          <a:prstGeom prst="rect">
            <a:avLst/>
          </a:prstGeom>
          <a:noFill/>
        </p:spPr>
        <p:txBody>
          <a:bodyPr wrap="square" rtlCol="0">
            <a:spAutoFit/>
          </a:bodyPr>
          <a:p>
            <a:r>
              <a:rPr lang="en-US" sz="2000" dirty="0">
                <a:solidFill>
                  <a:schemeClr val="bg1"/>
                </a:solidFill>
                <a:latin typeface="Malgun Gothic" panose="020B0503020000020004" charset="-127"/>
                <a:ea typeface="Malgun Gothic" panose="020B0503020000020004" charset="-127"/>
                <a:sym typeface="+mn-ea"/>
              </a:rPr>
              <a:t>I</a:t>
            </a:r>
            <a:r>
              <a:rPr lang="en-US" sz="2000" dirty="0" smtClean="0">
                <a:solidFill>
                  <a:schemeClr val="bg1"/>
                </a:solidFill>
                <a:latin typeface="Malgun Gothic" panose="020B0503020000020004" charset="-127"/>
                <a:ea typeface="Malgun Gothic" panose="020B0503020000020004" charset="-127"/>
                <a:sym typeface="+mn-ea"/>
              </a:rPr>
              <a:t>t </a:t>
            </a:r>
            <a:r>
              <a:rPr lang="en-US" sz="2000" dirty="0">
                <a:solidFill>
                  <a:schemeClr val="bg1"/>
                </a:solidFill>
                <a:latin typeface="Malgun Gothic" panose="020B0503020000020004" charset="-127"/>
                <a:ea typeface="Malgun Gothic" panose="020B0503020000020004" charset="-127"/>
                <a:sym typeface="+mn-ea"/>
              </a:rPr>
              <a:t>will reduce the cost of electrical energy used by consumer.</a:t>
            </a:r>
            <a:endParaRPr lang="en-US" sz="2000" dirty="0">
              <a:solidFill>
                <a:schemeClr val="bg1"/>
              </a:solidFill>
              <a:latin typeface="Malgun Gothic" panose="020B0503020000020004" charset="-127"/>
              <a:ea typeface="Malgun Gothic" panose="020B0503020000020004" charset="-127"/>
            </a:endParaRPr>
          </a:p>
          <a:p>
            <a:endParaRPr lang="en-US" sz="2000" dirty="0">
              <a:solidFill>
                <a:schemeClr val="bg1"/>
              </a:solidFill>
              <a:latin typeface="Malgun Gothic" panose="020B0503020000020004" charset="-127"/>
              <a:ea typeface="Malgun Gothic" panose="020B0503020000020004" charset="-127"/>
            </a:endParaRPr>
          </a:p>
        </p:txBody>
      </p:sp>
      <p:sp>
        <p:nvSpPr>
          <p:cNvPr id="11" name="Text Box 10"/>
          <p:cNvSpPr txBox="1"/>
          <p:nvPr/>
        </p:nvSpPr>
        <p:spPr>
          <a:xfrm>
            <a:off x="8576945" y="4877435"/>
            <a:ext cx="3488055" cy="1938020"/>
          </a:xfrm>
          <a:prstGeom prst="rect">
            <a:avLst/>
          </a:prstGeom>
          <a:noFill/>
        </p:spPr>
        <p:txBody>
          <a:bodyPr wrap="square" rtlCol="0">
            <a:spAutoFit/>
          </a:bodyPr>
          <a:p>
            <a:r>
              <a:rPr lang="en-IN" altLang="en-US" sz="2000" dirty="0">
                <a:solidFill>
                  <a:schemeClr val="bg1"/>
                </a:solidFill>
                <a:latin typeface="Malgun Gothic" panose="020B0503020000020004" charset="-127"/>
                <a:ea typeface="Malgun Gothic" panose="020B0503020000020004" charset="-127"/>
                <a:sym typeface="+mn-ea"/>
              </a:rPr>
              <a:t>T</a:t>
            </a:r>
            <a:r>
              <a:rPr lang="en-US" sz="2000" dirty="0">
                <a:solidFill>
                  <a:schemeClr val="bg1"/>
                </a:solidFill>
                <a:latin typeface="Malgun Gothic" panose="020B0503020000020004" charset="-127"/>
                <a:ea typeface="Malgun Gothic" panose="020B0503020000020004" charset="-127"/>
                <a:sym typeface="+mn-ea"/>
              </a:rPr>
              <a:t>he area is reduced and can be used for other purpose these areas are taken by tower ,long wire </a:t>
            </a:r>
            <a:endParaRPr lang="en-US" sz="2000" dirty="0">
              <a:solidFill>
                <a:schemeClr val="bg1"/>
              </a:solidFill>
              <a:latin typeface="Malgun Gothic" panose="020B0503020000020004" charset="-127"/>
              <a:ea typeface="Malgun Gothic" panose="020B0503020000020004" charset="-127"/>
            </a:endParaRPr>
          </a:p>
          <a:p>
            <a:pPr marL="36830" indent="0">
              <a:buNone/>
            </a:pPr>
            <a:r>
              <a:rPr lang="en-US" sz="2000" dirty="0" smtClean="0">
                <a:solidFill>
                  <a:schemeClr val="bg1"/>
                </a:solidFill>
                <a:latin typeface="Malgun Gothic" panose="020B0503020000020004" charset="-127"/>
                <a:ea typeface="Malgun Gothic" panose="020B0503020000020004" charset="-127"/>
                <a:sym typeface="+mn-ea"/>
              </a:rPr>
              <a:t>     etc.</a:t>
            </a:r>
            <a:r>
              <a:rPr lang="en-US" sz="2000" dirty="0">
                <a:solidFill>
                  <a:schemeClr val="bg1"/>
                </a:solidFill>
                <a:latin typeface="Malgun Gothic" panose="020B0503020000020004" charset="-127"/>
                <a:ea typeface="Malgun Gothic" panose="020B0503020000020004" charset="-127"/>
                <a:sym typeface="+mn-ea"/>
              </a:rPr>
              <a:t> </a:t>
            </a:r>
            <a:endParaRPr lang="en-US" sz="2000" dirty="0">
              <a:solidFill>
                <a:schemeClr val="bg1"/>
              </a:solidFill>
              <a:latin typeface="Malgun Gothic" panose="020B0503020000020004" charset="-127"/>
              <a:ea typeface="Malgun Gothic" panose="020B0503020000020004" charset="-127"/>
            </a:endParaRPr>
          </a:p>
          <a:p>
            <a:endParaRPr lang="en-US" sz="2000" dirty="0">
              <a:solidFill>
                <a:schemeClr val="bg1"/>
              </a:solidFill>
              <a:latin typeface="Malgun Gothic" panose="020B0503020000020004" charset="-127"/>
              <a:ea typeface="Malgun Gothic" panose="020B0503020000020004" charset="-127"/>
            </a:endParaRPr>
          </a:p>
        </p:txBody>
      </p:sp>
      <p:sp>
        <p:nvSpPr>
          <p:cNvPr id="49" name="Freeform: Shape 48"/>
          <p:cNvSpPr/>
          <p:nvPr/>
        </p:nvSpPr>
        <p:spPr>
          <a:xfrm>
            <a:off x="3748439" y="2900427"/>
            <a:ext cx="855769" cy="62997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125" name="Group 124"/>
          <p:cNvGrpSpPr/>
          <p:nvPr/>
        </p:nvGrpSpPr>
        <p:grpSpPr>
          <a:xfrm>
            <a:off x="7799070" y="2871470"/>
            <a:ext cx="2063115" cy="1023620"/>
            <a:chOff x="673432" y="3320684"/>
            <a:chExt cx="3807801" cy="2102587"/>
          </a:xfrm>
        </p:grpSpPr>
        <p:grpSp>
          <p:nvGrpSpPr>
            <p:cNvPr id="12" name="Group 11"/>
            <p:cNvGrpSpPr/>
            <p:nvPr/>
          </p:nvGrpSpPr>
          <p:grpSpPr>
            <a:xfrm>
              <a:off x="1029933" y="3320684"/>
              <a:ext cx="2110921" cy="1718271"/>
              <a:chOff x="624232" y="4555242"/>
              <a:chExt cx="1251694" cy="1018868"/>
            </a:xfrm>
          </p:grpSpPr>
          <p:sp>
            <p:nvSpPr>
              <p:cNvPr id="13" name="Rectangle 6"/>
              <p:cNvSpPr/>
              <p:nvPr/>
            </p:nvSpPr>
            <p:spPr>
              <a:xfrm>
                <a:off x="666360" y="4595146"/>
                <a:ext cx="1209566" cy="72424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4" name="Rounded Rectangle 3"/>
              <p:cNvSpPr/>
              <p:nvPr/>
            </p:nvSpPr>
            <p:spPr>
              <a:xfrm>
                <a:off x="624232" y="4555242"/>
                <a:ext cx="1251694" cy="1018868"/>
              </a:xfrm>
              <a:custGeom>
                <a:avLst/>
                <a:gdLst/>
                <a:ahLst/>
                <a:cxnLst/>
                <a:rect l="l" t="t" r="r" b="b"/>
                <a:pathLst>
                  <a:path w="2481182" h="2019660">
                    <a:moveTo>
                      <a:pt x="1240591" y="1481245"/>
                    </a:moveTo>
                    <a:cubicBezTo>
                      <a:pt x="1201062" y="1481245"/>
                      <a:pt x="1169018" y="1511885"/>
                      <a:pt x="1169018" y="1549682"/>
                    </a:cubicBezTo>
                    <a:cubicBezTo>
                      <a:pt x="1169018" y="1587479"/>
                      <a:pt x="1201062" y="1618119"/>
                      <a:pt x="1240591" y="1618119"/>
                    </a:cubicBezTo>
                    <a:cubicBezTo>
                      <a:pt x="1280120" y="1618119"/>
                      <a:pt x="1312164" y="1587479"/>
                      <a:pt x="1312164" y="1549682"/>
                    </a:cubicBezTo>
                    <a:cubicBezTo>
                      <a:pt x="1312164" y="1511885"/>
                      <a:pt x="1280120" y="1481245"/>
                      <a:pt x="1240591" y="1481245"/>
                    </a:cubicBezTo>
                    <a:close/>
                    <a:moveTo>
                      <a:pt x="95430" y="81527"/>
                    </a:moveTo>
                    <a:lnTo>
                      <a:pt x="95430" y="91249"/>
                    </a:lnTo>
                    <a:lnTo>
                      <a:pt x="95430" y="1336786"/>
                    </a:lnTo>
                    <a:lnTo>
                      <a:pt x="95430" y="1414360"/>
                    </a:lnTo>
                    <a:lnTo>
                      <a:pt x="2385752" y="1414360"/>
                    </a:lnTo>
                    <a:lnTo>
                      <a:pt x="2385752" y="1336786"/>
                    </a:lnTo>
                    <a:lnTo>
                      <a:pt x="2385752" y="91249"/>
                    </a:lnTo>
                    <a:lnTo>
                      <a:pt x="2385752" y="81527"/>
                    </a:lnTo>
                    <a:close/>
                    <a:moveTo>
                      <a:pt x="82232" y="0"/>
                    </a:moveTo>
                    <a:lnTo>
                      <a:pt x="2398950" y="0"/>
                    </a:lnTo>
                    <a:cubicBezTo>
                      <a:pt x="2444366" y="0"/>
                      <a:pt x="2481182" y="33399"/>
                      <a:pt x="2481182" y="74597"/>
                    </a:cubicBezTo>
                    <a:lnTo>
                      <a:pt x="2481182" y="1613510"/>
                    </a:lnTo>
                    <a:cubicBezTo>
                      <a:pt x="2481182" y="1654709"/>
                      <a:pt x="2444366" y="1688107"/>
                      <a:pt x="2398950" y="1688107"/>
                    </a:cubicBezTo>
                    <a:lnTo>
                      <a:pt x="1569038" y="1688107"/>
                    </a:lnTo>
                    <a:lnTo>
                      <a:pt x="1643796" y="1974036"/>
                    </a:lnTo>
                    <a:lnTo>
                      <a:pt x="1876791" y="1974036"/>
                    </a:lnTo>
                    <a:cubicBezTo>
                      <a:pt x="1881184" y="1974036"/>
                      <a:pt x="1884744" y="1977440"/>
                      <a:pt x="1884744" y="1981640"/>
                    </a:cubicBezTo>
                    <a:lnTo>
                      <a:pt x="1884744" y="2012056"/>
                    </a:lnTo>
                    <a:cubicBezTo>
                      <a:pt x="1884744" y="2016256"/>
                      <a:pt x="1881184" y="2019660"/>
                      <a:pt x="1876791" y="2019660"/>
                    </a:cubicBezTo>
                    <a:lnTo>
                      <a:pt x="604391" y="2019660"/>
                    </a:lnTo>
                    <a:cubicBezTo>
                      <a:pt x="599998" y="2019660"/>
                      <a:pt x="596438" y="2016256"/>
                      <a:pt x="596438" y="2012056"/>
                    </a:cubicBezTo>
                    <a:lnTo>
                      <a:pt x="596438" y="1981640"/>
                    </a:lnTo>
                    <a:cubicBezTo>
                      <a:pt x="596438" y="1977440"/>
                      <a:pt x="599998" y="1974036"/>
                      <a:pt x="604391" y="1974036"/>
                    </a:cubicBezTo>
                    <a:lnTo>
                      <a:pt x="837388" y="1974036"/>
                    </a:lnTo>
                    <a:lnTo>
                      <a:pt x="912145" y="1688107"/>
                    </a:lnTo>
                    <a:lnTo>
                      <a:pt x="82232" y="1688107"/>
                    </a:lnTo>
                    <a:cubicBezTo>
                      <a:pt x="36817" y="1688107"/>
                      <a:pt x="0" y="1654709"/>
                      <a:pt x="0" y="1613510"/>
                    </a:cubicBezTo>
                    <a:lnTo>
                      <a:pt x="0" y="74597"/>
                    </a:lnTo>
                    <a:cubicBezTo>
                      <a:pt x="0" y="33399"/>
                      <a:pt x="36817" y="0"/>
                      <a:pt x="82232" y="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sz="2700"/>
              </a:p>
            </p:txBody>
          </p:sp>
        </p:grpSp>
        <p:grpSp>
          <p:nvGrpSpPr>
            <p:cNvPr id="39" name="Group 38"/>
            <p:cNvGrpSpPr/>
            <p:nvPr/>
          </p:nvGrpSpPr>
          <p:grpSpPr>
            <a:xfrm>
              <a:off x="2329083" y="4166272"/>
              <a:ext cx="2152150" cy="1190855"/>
              <a:chOff x="1390145" y="5064676"/>
              <a:chExt cx="1488856" cy="823833"/>
            </a:xfrm>
          </p:grpSpPr>
          <p:sp>
            <p:nvSpPr>
              <p:cNvPr id="50" name="Rectangle 4"/>
              <p:cNvSpPr/>
              <p:nvPr/>
            </p:nvSpPr>
            <p:spPr>
              <a:xfrm>
                <a:off x="1566250" y="5064676"/>
                <a:ext cx="1140736" cy="72424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Trapezoid 18"/>
              <p:cNvSpPr/>
              <p:nvPr/>
            </p:nvSpPr>
            <p:spPr>
              <a:xfrm rot="10800000">
                <a:off x="1390145" y="5064676"/>
                <a:ext cx="1488856" cy="823833"/>
              </a:xfrm>
              <a:custGeom>
                <a:avLst/>
                <a:gdLst/>
                <a:ahLst/>
                <a:cxnLst/>
                <a:rect l="l" t="t" r="r" b="b"/>
                <a:pathLst>
                  <a:path w="2513902" h="1391026">
                    <a:moveTo>
                      <a:pt x="1390337" y="97116"/>
                    </a:moveTo>
                    <a:lnTo>
                      <a:pt x="1390337" y="72919"/>
                    </a:lnTo>
                    <a:lnTo>
                      <a:pt x="1123565" y="72919"/>
                    </a:lnTo>
                    <a:lnTo>
                      <a:pt x="1123565" y="97116"/>
                    </a:lnTo>
                    <a:close/>
                    <a:moveTo>
                      <a:pt x="2178715" y="1323989"/>
                    </a:moveTo>
                    <a:lnTo>
                      <a:pt x="2178715" y="217871"/>
                    </a:lnTo>
                    <a:lnTo>
                      <a:pt x="335187" y="217871"/>
                    </a:lnTo>
                    <a:lnTo>
                      <a:pt x="335187" y="1323989"/>
                    </a:lnTo>
                    <a:close/>
                    <a:moveTo>
                      <a:pt x="2190205" y="1391026"/>
                    </a:moveTo>
                    <a:lnTo>
                      <a:pt x="323696" y="1391026"/>
                    </a:lnTo>
                    <a:cubicBezTo>
                      <a:pt x="293019" y="1391026"/>
                      <a:pt x="268149" y="1366157"/>
                      <a:pt x="268149" y="1335479"/>
                    </a:cubicBezTo>
                    <a:lnTo>
                      <a:pt x="268149" y="117315"/>
                    </a:lnTo>
                    <a:lnTo>
                      <a:pt x="0" y="117315"/>
                    </a:lnTo>
                    <a:lnTo>
                      <a:pt x="0" y="50278"/>
                    </a:lnTo>
                    <a:lnTo>
                      <a:pt x="65286" y="0"/>
                    </a:lnTo>
                    <a:lnTo>
                      <a:pt x="2448616" y="0"/>
                    </a:lnTo>
                    <a:lnTo>
                      <a:pt x="2513902" y="50278"/>
                    </a:lnTo>
                    <a:lnTo>
                      <a:pt x="2513902" y="117315"/>
                    </a:lnTo>
                    <a:lnTo>
                      <a:pt x="2245752" y="117315"/>
                    </a:lnTo>
                    <a:lnTo>
                      <a:pt x="2245752" y="1335479"/>
                    </a:lnTo>
                    <a:cubicBezTo>
                      <a:pt x="2245752" y="1366157"/>
                      <a:pt x="2220883" y="1391026"/>
                      <a:pt x="2190205" y="1391026"/>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lvl="0" algn="ctr"/>
                <a:endParaRPr lang="en-US" sz="2700">
                  <a:solidFill>
                    <a:schemeClr val="tx1">
                      <a:lumMod val="75000"/>
                      <a:lumOff val="25000"/>
                    </a:schemeClr>
                  </a:solidFill>
                </a:endParaRPr>
              </a:p>
            </p:txBody>
          </p:sp>
        </p:grpSp>
        <p:grpSp>
          <p:nvGrpSpPr>
            <p:cNvPr id="52" name="Group 51"/>
            <p:cNvGrpSpPr/>
            <p:nvPr/>
          </p:nvGrpSpPr>
          <p:grpSpPr>
            <a:xfrm>
              <a:off x="673432" y="4224352"/>
              <a:ext cx="1006075" cy="1198919"/>
              <a:chOff x="1699280" y="761094"/>
              <a:chExt cx="2317220" cy="2761384"/>
            </a:xfrm>
          </p:grpSpPr>
          <p:sp>
            <p:nvSpPr>
              <p:cNvPr id="53" name="Rectangle 45"/>
              <p:cNvSpPr/>
              <p:nvPr/>
            </p:nvSpPr>
            <p:spPr>
              <a:xfrm>
                <a:off x="1899852" y="761094"/>
                <a:ext cx="1477799" cy="229169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Rounded Rectangle 12"/>
              <p:cNvSpPr>
                <a:spLocks noChangeAspect="1"/>
              </p:cNvSpPr>
              <p:nvPr/>
            </p:nvSpPr>
            <p:spPr>
              <a:xfrm>
                <a:off x="1699280" y="761094"/>
                <a:ext cx="2317220" cy="2761384"/>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ko-KR" altLang="en-US" sz="2700" dirty="0"/>
              </a:p>
            </p:txBody>
          </p:sp>
          <p:sp>
            <p:nvSpPr>
              <p:cNvPr id="55" name="Rectangle 44"/>
              <p:cNvSpPr/>
              <p:nvPr/>
            </p:nvSpPr>
            <p:spPr>
              <a:xfrm>
                <a:off x="3176358" y="1922377"/>
                <a:ext cx="752845" cy="1419744"/>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
        <p:nvSpPr>
          <p:cNvPr id="61" name="Rectangle 7"/>
          <p:cNvSpPr/>
          <p:nvPr/>
        </p:nvSpPr>
        <p:spPr>
          <a:xfrm>
            <a:off x="509384" y="282371"/>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sz="2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0"/>
            <a:ext cx="12192000" cy="144526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rPr>
              <a:t>DISADVANTAGES OF WIRELESS POWER TRANSFER</a:t>
            </a:r>
            <a:endPar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3" name="TextBox 2"/>
          <p:cNvSpPr txBox="1"/>
          <p:nvPr/>
        </p:nvSpPr>
        <p:spPr>
          <a:xfrm>
            <a:off x="2733040" y="2802890"/>
            <a:ext cx="8622665" cy="2676525"/>
          </a:xfrm>
          <a:prstGeom prst="rect">
            <a:avLst/>
          </a:prstGeom>
          <a:noFill/>
        </p:spPr>
        <p:txBody>
          <a:bodyPr wrap="square" rtlCol="0">
            <a:spAutoFit/>
          </a:bodyPr>
          <a:lstStyle/>
          <a:p>
            <a:r>
              <a:rPr lang="en-IN" altLang="en-US" sz="2400" dirty="0" smtClean="0">
                <a:solidFill>
                  <a:schemeClr val="accent2">
                    <a:lumMod val="20000"/>
                    <a:lumOff val="80000"/>
                  </a:schemeClr>
                </a:solidFill>
                <a:latin typeface="Malgun Gothic" panose="020B0503020000020004" charset="-127"/>
                <a:ea typeface="Malgun Gothic" panose="020B0503020000020004" charset="-127"/>
                <a:sym typeface="+mn-ea"/>
              </a:rPr>
              <a:t>- T</a:t>
            </a:r>
            <a:r>
              <a:rPr lang="en-US" sz="2400" dirty="0" smtClean="0">
                <a:solidFill>
                  <a:schemeClr val="accent2">
                    <a:lumMod val="20000"/>
                    <a:lumOff val="80000"/>
                  </a:schemeClr>
                </a:solidFill>
                <a:latin typeface="Malgun Gothic" panose="020B0503020000020004" charset="-127"/>
                <a:ea typeface="Malgun Gothic" panose="020B0503020000020004" charset="-127"/>
                <a:sym typeface="+mn-ea"/>
              </a:rPr>
              <a:t>he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initial construction cost is high.</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Air </a:t>
            </a:r>
            <a:r>
              <a:rPr lang="en-US" sz="2400" dirty="0" smtClean="0">
                <a:solidFill>
                  <a:schemeClr val="accent2">
                    <a:lumMod val="20000"/>
                    <a:lumOff val="80000"/>
                  </a:schemeClr>
                </a:solidFill>
                <a:latin typeface="Malgun Gothic" panose="020B0503020000020004" charset="-127"/>
                <a:ea typeface="Malgun Gothic" panose="020B0503020000020004" charset="-127"/>
                <a:sym typeface="+mn-ea"/>
              </a:rPr>
              <a:t>ionization</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 technique should not be feasible</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 </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Distance constraints .</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There must be high frequency supply .</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Field strength should be in safety </a:t>
            </a:r>
            <a:r>
              <a:rPr lang="en-US" sz="2400" dirty="0" smtClean="0">
                <a:solidFill>
                  <a:schemeClr val="accent2">
                    <a:lumMod val="20000"/>
                    <a:lumOff val="80000"/>
                  </a:schemeClr>
                </a:solidFill>
                <a:latin typeface="Malgun Gothic" panose="020B0503020000020004" charset="-127"/>
                <a:ea typeface="Malgun Gothic" panose="020B0503020000020004" charset="-127"/>
                <a:sym typeface="+mn-ea"/>
              </a:rPr>
              <a:t>level</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 .</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endParaRPr lang="en-US" sz="2400" dirty="0">
              <a:solidFill>
                <a:schemeClr val="bg1"/>
              </a:solidFill>
              <a:latin typeface="Malgun Gothic" panose="020B0503020000020004" charset="-127"/>
              <a:ea typeface="Malgun Gothic" panose="020B0503020000020004" charset="-127"/>
            </a:endParaRPr>
          </a:p>
          <a:p>
            <a:r>
              <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rPr>
              <a:t>. </a:t>
            </a:r>
            <a:endPar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5" name="Rounded Rectangle 12"/>
          <p:cNvSpPr>
            <a:spLocks noChangeAspect="1"/>
          </p:cNvSpPr>
          <p:nvPr/>
        </p:nvSpPr>
        <p:spPr>
          <a:xfrm>
            <a:off x="11355705" y="367665"/>
            <a:ext cx="596265" cy="710565"/>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Freeform: Shape 30"/>
          <p:cNvSpPr/>
          <p:nvPr/>
        </p:nvSpPr>
        <p:spPr>
          <a:xfrm>
            <a:off x="11470005" y="746760"/>
            <a:ext cx="207010" cy="1524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15"/>
          <p:cNvSpPr/>
          <p:nvPr/>
        </p:nvSpPr>
        <p:spPr>
          <a:xfrm rot="5400000">
            <a:off x="3145999" y="838630"/>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ko-KR" altLang="en-US" sz="27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0"/>
            <a:ext cx="12192000" cy="144526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rPr>
              <a:t>APPLICATIONS OF WIRELESS POWER TRANSFER</a:t>
            </a:r>
            <a:endPar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3" name="TextBox 2"/>
          <p:cNvSpPr txBox="1"/>
          <p:nvPr/>
        </p:nvSpPr>
        <p:spPr>
          <a:xfrm>
            <a:off x="3041650" y="1729105"/>
            <a:ext cx="8910320" cy="4892675"/>
          </a:xfrm>
          <a:prstGeom prst="rect">
            <a:avLst/>
          </a:prstGeom>
          <a:noFill/>
        </p:spPr>
        <p:txBody>
          <a:bodyPr wrap="square" rtlCol="0">
            <a:spAutoFit/>
          </a:bodyPr>
          <a:lstStyle/>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The largest application of the WPT is the production of power by placing satellites with giant solar arrays in </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Geosynchronous Earth Orbit and transmitting the power as microwaves to the earth known as Solar Power Satellites (SPS).</a:t>
            </a:r>
            <a:endParaRPr 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WPT is used in moving targets like fuel-free-electric vehicles, fuel- free airplanes, fuel-free rockets and moving robots.</a:t>
            </a:r>
            <a:endParaRPr 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The other applications of WPT are Wireless power source or Ubiquitous Power Source, RF Power Adaptive Rectifying Circuits and Wireless sensors.</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endParaRPr lang="en-US" sz="2400" dirty="0">
              <a:solidFill>
                <a:schemeClr val="bg1"/>
              </a:solidFill>
              <a:latin typeface="Malgun Gothic" panose="020B0503020000020004" charset="-127"/>
              <a:ea typeface="Malgun Gothic" panose="020B0503020000020004" charset="-127"/>
            </a:endParaRPr>
          </a:p>
          <a:p>
            <a:r>
              <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rPr>
              <a:t>. </a:t>
            </a:r>
            <a:endPar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5" name="Rounded Rectangle 12"/>
          <p:cNvSpPr>
            <a:spLocks noChangeAspect="1"/>
          </p:cNvSpPr>
          <p:nvPr/>
        </p:nvSpPr>
        <p:spPr>
          <a:xfrm>
            <a:off x="11355705" y="367665"/>
            <a:ext cx="596265" cy="710565"/>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Freeform: Shape 30"/>
          <p:cNvSpPr/>
          <p:nvPr/>
        </p:nvSpPr>
        <p:spPr>
          <a:xfrm>
            <a:off x="11470005" y="746760"/>
            <a:ext cx="207010" cy="1524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0" y="0"/>
            <a:ext cx="12192000" cy="7683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rPr>
              <a:t>CONCLUSIONS</a:t>
            </a:r>
            <a:endParaRPr lang="en-IN" altLang="ko-KR" sz="4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3" name="TextBox 2"/>
          <p:cNvSpPr txBox="1"/>
          <p:nvPr/>
        </p:nvSpPr>
        <p:spPr>
          <a:xfrm>
            <a:off x="2964815" y="1057910"/>
            <a:ext cx="8910320" cy="5631180"/>
          </a:xfrm>
          <a:prstGeom prst="rect">
            <a:avLst/>
          </a:prstGeom>
          <a:noFill/>
        </p:spPr>
        <p:txBody>
          <a:bodyPr wrap="square" rtlCol="0">
            <a:spAutoFit/>
          </a:bodyPr>
          <a:lstStyle/>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Transmission without wires a reality</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Efficient</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Low maintenance cost. But, high initial cost</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Better than conventional wired transfer</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Energy crisis can be decreased</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pPr lvl="0"/>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Low loss</a:t>
            </a:r>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a:t>
            </a:r>
            <a:endParaRPr lang="en-IN" altLang="en-US" sz="2400" dirty="0">
              <a:solidFill>
                <a:schemeClr val="accent2">
                  <a:lumMod val="20000"/>
                  <a:lumOff val="80000"/>
                </a:schemeClr>
              </a:solidFill>
              <a:latin typeface="Malgun Gothic" panose="020B0503020000020004" charset="-127"/>
              <a:ea typeface="Malgun Gothic" panose="020B0503020000020004" charset="-127"/>
              <a:sym typeface="+mn-ea"/>
            </a:endParaRPr>
          </a:p>
          <a:p>
            <a:pPr lvl="0"/>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IN" altLang="en-US" sz="2400" dirty="0">
                <a:solidFill>
                  <a:schemeClr val="accent2">
                    <a:lumMod val="20000"/>
                    <a:lumOff val="80000"/>
                  </a:schemeClr>
                </a:solidFill>
                <a:latin typeface="Malgun Gothic" panose="020B0503020000020004" charset="-127"/>
                <a:ea typeface="Malgun Gothic" panose="020B0503020000020004" charset="-127"/>
                <a:sym typeface="+mn-ea"/>
              </a:rPr>
              <a:t>- </a:t>
            </a:r>
            <a:r>
              <a:rPr lang="en-US" sz="2400" dirty="0">
                <a:solidFill>
                  <a:schemeClr val="accent2">
                    <a:lumMod val="20000"/>
                    <a:lumOff val="80000"/>
                  </a:schemeClr>
                </a:solidFill>
                <a:latin typeface="Malgun Gothic" panose="020B0503020000020004" charset="-127"/>
                <a:ea typeface="Malgun Gothic" panose="020B0503020000020004" charset="-127"/>
                <a:sym typeface="+mn-ea"/>
              </a:rPr>
              <a:t>ln near future, world will be completely</a:t>
            </a:r>
            <a:br>
              <a:rPr lang="en-US" sz="2400" dirty="0">
                <a:solidFill>
                  <a:schemeClr val="accent2">
                    <a:lumMod val="20000"/>
                    <a:lumOff val="80000"/>
                  </a:schemeClr>
                </a:solidFill>
                <a:latin typeface="Malgun Gothic" panose="020B0503020000020004" charset="-127"/>
                <a:ea typeface="Malgun Gothic" panose="020B0503020000020004" charset="-127"/>
                <a:sym typeface="+mn-ea"/>
              </a:rPr>
            </a:br>
            <a:r>
              <a:rPr lang="en-US" sz="2400" dirty="0">
                <a:solidFill>
                  <a:schemeClr val="accent2">
                    <a:lumMod val="20000"/>
                    <a:lumOff val="80000"/>
                  </a:schemeClr>
                </a:solidFill>
                <a:latin typeface="Malgun Gothic" panose="020B0503020000020004" charset="-127"/>
                <a:ea typeface="Malgun Gothic" panose="020B0503020000020004" charset="-127"/>
                <a:sym typeface="+mn-ea"/>
              </a:rPr>
              <a:t>wireless</a:t>
            </a:r>
            <a:endParaRPr lang="en-US" sz="2400" dirty="0">
              <a:solidFill>
                <a:schemeClr val="accent2">
                  <a:lumMod val="20000"/>
                  <a:lumOff val="80000"/>
                </a:schemeClr>
              </a:solidFill>
              <a:latin typeface="Malgun Gothic" panose="020B0503020000020004" charset="-127"/>
              <a:ea typeface="Malgun Gothic" panose="020B0503020000020004" charset="-127"/>
            </a:endParaRPr>
          </a:p>
          <a:p>
            <a:r>
              <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rPr>
              <a:t>. </a:t>
            </a:r>
            <a:endParaRPr lang="en-US" altLang="ko-KR"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5" name="Rounded Rectangle 12"/>
          <p:cNvSpPr>
            <a:spLocks noChangeAspect="1"/>
          </p:cNvSpPr>
          <p:nvPr/>
        </p:nvSpPr>
        <p:spPr>
          <a:xfrm>
            <a:off x="11355705" y="88900"/>
            <a:ext cx="596265" cy="710565"/>
          </a:xfrm>
          <a:custGeom>
            <a:avLst/>
            <a:gdLst/>
            <a:ahLst/>
            <a:cxnLst/>
            <a:rect l="l" t="t" r="r" b="b"/>
            <a:pathLst>
              <a:path w="3312367" h="3947283">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Freeform: Shape 30"/>
          <p:cNvSpPr/>
          <p:nvPr/>
        </p:nvSpPr>
        <p:spPr>
          <a:xfrm>
            <a:off x="11744960" y="539115"/>
            <a:ext cx="207010" cy="1524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1" fmla="*/ 1869041 w 3738080"/>
              <a:gd name="connsiteY0-2" fmla="*/ 1997576 h 2751770"/>
              <a:gd name="connsiteX1-3" fmla="*/ 2246138 w 3738080"/>
              <a:gd name="connsiteY1-4" fmla="*/ 2374673 h 2751770"/>
              <a:gd name="connsiteX2-5" fmla="*/ 1869041 w 3738080"/>
              <a:gd name="connsiteY2-6" fmla="*/ 2751770 h 2751770"/>
              <a:gd name="connsiteX3-7" fmla="*/ 1491944 w 3738080"/>
              <a:gd name="connsiteY3-8" fmla="*/ 2374673 h 2751770"/>
              <a:gd name="connsiteX4-9" fmla="*/ 1869041 w 3738080"/>
              <a:gd name="connsiteY4-10" fmla="*/ 1997576 h 2751770"/>
              <a:gd name="connsiteX5-11" fmla="*/ 2624294 w 3738080"/>
              <a:gd name="connsiteY5-12" fmla="*/ 1992174 h 2751770"/>
              <a:gd name="connsiteX6-13" fmla="*/ 2632248 w 3738080"/>
              <a:gd name="connsiteY6-14" fmla="*/ 1992174 h 2751770"/>
              <a:gd name="connsiteX7-15" fmla="*/ 2624294 w 3738080"/>
              <a:gd name="connsiteY7-16" fmla="*/ 1992174 h 2751770"/>
              <a:gd name="connsiteX8-17" fmla="*/ 1858846 w 3738080"/>
              <a:gd name="connsiteY8-18" fmla="*/ 1306247 h 2751770"/>
              <a:gd name="connsiteX9-19" fmla="*/ 2645621 w 3738080"/>
              <a:gd name="connsiteY9-20" fmla="*/ 1504218 h 2751770"/>
              <a:gd name="connsiteX10-21" fmla="*/ 2795575 w 3738080"/>
              <a:gd name="connsiteY10-22" fmla="*/ 1757331 h 2751770"/>
              <a:gd name="connsiteX11-23" fmla="*/ 2539052 w 3738080"/>
              <a:gd name="connsiteY11-24" fmla="*/ 1841672 h 2751770"/>
              <a:gd name="connsiteX12-25" fmla="*/ 1353947 w 3738080"/>
              <a:gd name="connsiteY12-26" fmla="*/ 1778974 h 2751770"/>
              <a:gd name="connsiteX13-27" fmla="*/ 982333 w 3738080"/>
              <a:gd name="connsiteY13-28" fmla="*/ 1780833 h 2751770"/>
              <a:gd name="connsiteX14-29" fmla="*/ 966756 w 3738080"/>
              <a:gd name="connsiteY14-30" fmla="*/ 1667407 h 2751770"/>
              <a:gd name="connsiteX15-31" fmla="*/ 1217540 w 3738080"/>
              <a:gd name="connsiteY15-32" fmla="*/ 1445700 h 2751770"/>
              <a:gd name="connsiteX16-33" fmla="*/ 1858846 w 3738080"/>
              <a:gd name="connsiteY16-34" fmla="*/ 1306247 h 2751770"/>
              <a:gd name="connsiteX17-35" fmla="*/ 1828129 w 3738080"/>
              <a:gd name="connsiteY17-36" fmla="*/ 650059 h 2751770"/>
              <a:gd name="connsiteX18-37" fmla="*/ 3108200 w 3738080"/>
              <a:gd name="connsiteY18-38" fmla="*/ 1008980 h 2751770"/>
              <a:gd name="connsiteX19-39" fmla="*/ 3258155 w 3738080"/>
              <a:gd name="connsiteY19-40" fmla="*/ 1319033 h 2751770"/>
              <a:gd name="connsiteX20-41" fmla="*/ 2937692 w 3738080"/>
              <a:gd name="connsiteY20-42" fmla="*/ 1304637 h 2751770"/>
              <a:gd name="connsiteX21-43" fmla="*/ 763561 w 3738080"/>
              <a:gd name="connsiteY21-44" fmla="*/ 1325535 h 2751770"/>
              <a:gd name="connsiteX22-45" fmla="*/ 464412 w 3738080"/>
              <a:gd name="connsiteY22-46" fmla="*/ 1278813 h 2751770"/>
              <a:gd name="connsiteX23-47" fmla="*/ 450482 w 3738080"/>
              <a:gd name="connsiteY23-48" fmla="*/ 1202928 h 2751770"/>
              <a:gd name="connsiteX24-49" fmla="*/ 622892 w 3738080"/>
              <a:gd name="connsiteY24-50" fmla="*/ 1008979 h 2751770"/>
              <a:gd name="connsiteX25-51" fmla="*/ 1828129 w 3738080"/>
              <a:gd name="connsiteY25-52" fmla="*/ 650059 h 2751770"/>
              <a:gd name="connsiteX26-53" fmla="*/ 1764313 w 3738080"/>
              <a:gd name="connsiteY26-54" fmla="*/ 591 h 2751770"/>
              <a:gd name="connsiteX27-55" fmla="*/ 3559697 w 3738080"/>
              <a:gd name="connsiteY27-56" fmla="*/ 547180 h 2751770"/>
              <a:gd name="connsiteX28-57" fmla="*/ 3709650 w 3738080"/>
              <a:gd name="connsiteY28-58" fmla="*/ 882310 h 2751770"/>
              <a:gd name="connsiteX29-59" fmla="*/ 3367875 w 3738080"/>
              <a:gd name="connsiteY29-60" fmla="*/ 834477 h 2751770"/>
              <a:gd name="connsiteX30-61" fmla="*/ 318417 w 3738080"/>
              <a:gd name="connsiteY30-62" fmla="*/ 884635 h 2751770"/>
              <a:gd name="connsiteX31-63" fmla="*/ 19267 w 3738080"/>
              <a:gd name="connsiteY31-64" fmla="*/ 846272 h 2751770"/>
              <a:gd name="connsiteX32-65" fmla="*/ 275 w 3738080"/>
              <a:gd name="connsiteY32-66" fmla="*/ 760137 h 2751770"/>
              <a:gd name="connsiteX33-67" fmla="*/ 173484 w 3738080"/>
              <a:gd name="connsiteY33-68" fmla="*/ 547180 h 2751770"/>
              <a:gd name="connsiteX34-69" fmla="*/ 1764313 w 3738080"/>
              <a:gd name="connsiteY34-70" fmla="*/ 591 h 2751770"/>
              <a:gd name="connsiteX0-71" fmla="*/ 1869041 w 3738080"/>
              <a:gd name="connsiteY0-72" fmla="*/ 1997576 h 2751770"/>
              <a:gd name="connsiteX1-73" fmla="*/ 2246138 w 3738080"/>
              <a:gd name="connsiteY1-74" fmla="*/ 2374673 h 2751770"/>
              <a:gd name="connsiteX2-75" fmla="*/ 1869041 w 3738080"/>
              <a:gd name="connsiteY2-76" fmla="*/ 2751770 h 2751770"/>
              <a:gd name="connsiteX3-77" fmla="*/ 1491944 w 3738080"/>
              <a:gd name="connsiteY3-78" fmla="*/ 2374673 h 2751770"/>
              <a:gd name="connsiteX4-79" fmla="*/ 1869041 w 3738080"/>
              <a:gd name="connsiteY4-80" fmla="*/ 1997576 h 2751770"/>
              <a:gd name="connsiteX5-81" fmla="*/ 1858846 w 3738080"/>
              <a:gd name="connsiteY5-82" fmla="*/ 1306247 h 2751770"/>
              <a:gd name="connsiteX6-83" fmla="*/ 2645621 w 3738080"/>
              <a:gd name="connsiteY6-84" fmla="*/ 1504218 h 2751770"/>
              <a:gd name="connsiteX7-85" fmla="*/ 2795575 w 3738080"/>
              <a:gd name="connsiteY7-86" fmla="*/ 1757331 h 2751770"/>
              <a:gd name="connsiteX8-87" fmla="*/ 2539052 w 3738080"/>
              <a:gd name="connsiteY8-88" fmla="*/ 1841672 h 2751770"/>
              <a:gd name="connsiteX9-89" fmla="*/ 1353947 w 3738080"/>
              <a:gd name="connsiteY9-90" fmla="*/ 1778974 h 2751770"/>
              <a:gd name="connsiteX10-91" fmla="*/ 982333 w 3738080"/>
              <a:gd name="connsiteY10-92" fmla="*/ 1780833 h 2751770"/>
              <a:gd name="connsiteX11-93" fmla="*/ 966756 w 3738080"/>
              <a:gd name="connsiteY11-94" fmla="*/ 1667407 h 2751770"/>
              <a:gd name="connsiteX12-95" fmla="*/ 1217540 w 3738080"/>
              <a:gd name="connsiteY12-96" fmla="*/ 1445700 h 2751770"/>
              <a:gd name="connsiteX13-97" fmla="*/ 1858846 w 3738080"/>
              <a:gd name="connsiteY13-98" fmla="*/ 1306247 h 2751770"/>
              <a:gd name="connsiteX14-99" fmla="*/ 1828129 w 3738080"/>
              <a:gd name="connsiteY14-100" fmla="*/ 650059 h 2751770"/>
              <a:gd name="connsiteX15-101" fmla="*/ 3108200 w 3738080"/>
              <a:gd name="connsiteY15-102" fmla="*/ 1008980 h 2751770"/>
              <a:gd name="connsiteX16-103" fmla="*/ 3258155 w 3738080"/>
              <a:gd name="connsiteY16-104" fmla="*/ 1319033 h 2751770"/>
              <a:gd name="connsiteX17-105" fmla="*/ 2937692 w 3738080"/>
              <a:gd name="connsiteY17-106" fmla="*/ 1304637 h 2751770"/>
              <a:gd name="connsiteX18-107" fmla="*/ 763561 w 3738080"/>
              <a:gd name="connsiteY18-108" fmla="*/ 1325535 h 2751770"/>
              <a:gd name="connsiteX19-109" fmla="*/ 464412 w 3738080"/>
              <a:gd name="connsiteY19-110" fmla="*/ 1278813 h 2751770"/>
              <a:gd name="connsiteX20-111" fmla="*/ 450482 w 3738080"/>
              <a:gd name="connsiteY20-112" fmla="*/ 1202928 h 2751770"/>
              <a:gd name="connsiteX21-113" fmla="*/ 622892 w 3738080"/>
              <a:gd name="connsiteY21-114" fmla="*/ 1008979 h 2751770"/>
              <a:gd name="connsiteX22-115" fmla="*/ 1828129 w 3738080"/>
              <a:gd name="connsiteY22-116" fmla="*/ 650059 h 2751770"/>
              <a:gd name="connsiteX23-117" fmla="*/ 1764313 w 3738080"/>
              <a:gd name="connsiteY23-118" fmla="*/ 591 h 2751770"/>
              <a:gd name="connsiteX24-119" fmla="*/ 3559697 w 3738080"/>
              <a:gd name="connsiteY24-120" fmla="*/ 547180 h 2751770"/>
              <a:gd name="connsiteX25-121" fmla="*/ 3709650 w 3738080"/>
              <a:gd name="connsiteY25-122" fmla="*/ 882310 h 2751770"/>
              <a:gd name="connsiteX26-123" fmla="*/ 3367875 w 3738080"/>
              <a:gd name="connsiteY26-124" fmla="*/ 834477 h 2751770"/>
              <a:gd name="connsiteX27-125" fmla="*/ 318417 w 3738080"/>
              <a:gd name="connsiteY27-126" fmla="*/ 884635 h 2751770"/>
              <a:gd name="connsiteX28-127" fmla="*/ 19267 w 3738080"/>
              <a:gd name="connsiteY28-128" fmla="*/ 846272 h 2751770"/>
              <a:gd name="connsiteX29-129" fmla="*/ 275 w 3738080"/>
              <a:gd name="connsiteY29-130" fmla="*/ 760137 h 2751770"/>
              <a:gd name="connsiteX30-131" fmla="*/ 173484 w 3738080"/>
              <a:gd name="connsiteY30-132" fmla="*/ 547180 h 2751770"/>
              <a:gd name="connsiteX31-133" fmla="*/ 1764313 w 3738080"/>
              <a:gd name="connsiteY31-134" fmla="*/ 591 h 27517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69085" y="2683510"/>
            <a:ext cx="7999730" cy="2861310"/>
          </a:xfrm>
          <a:prstGeom prst="rect">
            <a:avLst/>
          </a:prstGeom>
          <a:noFill/>
        </p:spPr>
        <p:txBody>
          <a:bodyPr wrap="square" rtlCol="0">
            <a:spAutoFit/>
            <a:scene3d>
              <a:camera prst="orthographicFront"/>
              <a:lightRig rig="threePt" dir="t"/>
            </a:scene3d>
          </a:bodyPr>
          <a:p>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1.  https://ieeexplore.ieee.org/document/5596172</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2.  https://digital -library.theiet.org/content/books/po/pbpo112e</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3.  https://www.itu.int/dms_pub/itu-r/opb/rep/R-REP-SM.2392-2016-PDF</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4.  https://space.nss.org/wireless-power-transmission-video/</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5.  </a:t>
            </a:r>
            <a:r>
              <a:rPr lang="en-IN" altLang="en-US" sz="1400" i="1">
                <a:ln w="10160">
                  <a:solidFill>
                    <a:schemeClr val="accent5"/>
                  </a:solidFill>
                  <a:prstDash val="solid"/>
                </a:ln>
                <a:solidFill>
                  <a:srgbClr val="FFFFFF"/>
                </a:solidFill>
                <a:effectLst>
                  <a:outerShdw blurRad="38100" dist="22860" dir="5400000" algn="tl" rotWithShape="0">
                    <a:srgbClr val="000000">
                      <a:alpha val="30000"/>
                    </a:srgbClr>
                  </a:outerShdw>
                </a:effectLst>
              </a:rPr>
              <a:t>RESEARCH PAPER BY D. SENGUPTA ON WPT USING MICROWAVES</a:t>
            </a:r>
            <a:r>
              <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a:t>
            </a:r>
            <a:endParaRPr lang="en-I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Text Box 2"/>
          <p:cNvSpPr txBox="1"/>
          <p:nvPr/>
        </p:nvSpPr>
        <p:spPr>
          <a:xfrm>
            <a:off x="104775" y="929005"/>
            <a:ext cx="11611610" cy="706755"/>
          </a:xfrm>
          <a:prstGeom prst="rect">
            <a:avLst/>
          </a:prstGeom>
        </p:spPr>
        <p:style>
          <a:lnRef idx="0">
            <a:schemeClr val="dk1"/>
          </a:lnRef>
          <a:fillRef idx="3">
            <a:schemeClr val="dk1"/>
          </a:fillRef>
          <a:effectRef idx="3">
            <a:schemeClr val="dk1"/>
          </a:effectRef>
          <a:fontRef idx="minor">
            <a:schemeClr val="lt1"/>
          </a:fontRef>
        </p:style>
        <p:txBody>
          <a:bodyPr wrap="square" rtlCol="0">
            <a:spAutoFit/>
            <a:scene3d>
              <a:camera prst="orthographicFront"/>
              <a:lightRig rig="threePt" dir="t"/>
            </a:scene3d>
          </a:bodyPr>
          <a:p>
            <a:r>
              <a:rPr lang="en-IN" altLang="en-US" sz="4000">
                <a:ln w="10160">
                  <a:solidFill>
                    <a:schemeClr val="accent5"/>
                  </a:solidFill>
                  <a:prstDash val="solid"/>
                </a:ln>
                <a:solidFill>
                  <a:srgbClr val="FFFFFF"/>
                </a:solidFill>
                <a:effectLst>
                  <a:outerShdw blurRad="38100" dist="22860" dir="5400000" algn="tl" rotWithShape="0">
                    <a:srgbClr val="000000">
                      <a:alpha val="30000"/>
                    </a:srgbClr>
                  </a:outerShdw>
                </a:effectLst>
              </a:rPr>
              <a:t>REFERENCES:</a:t>
            </a:r>
            <a:endParaRPr lang="en-IN" altLang="en-US" sz="40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8897" y="-296"/>
            <a:ext cx="9170035" cy="5153342"/>
            <a:chOff x="1649042" y="-108324"/>
            <a:chExt cx="9170035" cy="5153342"/>
          </a:xfrm>
        </p:grpSpPr>
        <p:sp>
          <p:nvSpPr>
            <p:cNvPr id="8" name="TextBox 7"/>
            <p:cNvSpPr txBox="1"/>
            <p:nvPr/>
          </p:nvSpPr>
          <p:spPr>
            <a:xfrm>
              <a:off x="1649042" y="-108324"/>
              <a:ext cx="4777152" cy="1568450"/>
            </a:xfrm>
            <a:prstGeom prst="rect">
              <a:avLst/>
            </a:prstGeom>
            <a:noFill/>
          </p:spPr>
          <p:txBody>
            <a:bodyPr wrap="square" rtlCol="0" anchor="ctr">
              <a:spAutoFit/>
            </a:bodyPr>
            <a:lstStyle/>
            <a:p>
              <a:r>
                <a:rPr lang="en-US" sz="4800" dirty="0" smtClean="0">
                  <a:solidFill>
                    <a:schemeClr val="bg1"/>
                  </a:solidFill>
                  <a:latin typeface="Bahnschrift" panose="020B0502040204020203" charset="0"/>
                  <a:cs typeface="Bahnschrift" panose="020B0502040204020203" charset="0"/>
                  <a:sym typeface="+mn-ea"/>
                </a:rPr>
                <a:t>Overview</a:t>
              </a:r>
              <a:endParaRPr lang="en-US" sz="4800" dirty="0">
                <a:solidFill>
                  <a:schemeClr val="bg1"/>
                </a:solidFill>
                <a:latin typeface="Bahnschrift" panose="020B0502040204020203" charset="0"/>
                <a:cs typeface="Bahnschrift" panose="020B0502040204020203" charset="0"/>
              </a:endParaRPr>
            </a:p>
            <a:p>
              <a:endParaRPr lang="en-US" altLang="en-US" sz="4800" b="1" dirty="0">
                <a:solidFill>
                  <a:schemeClr val="bg1"/>
                </a:solidFill>
                <a:latin typeface="Bahnschrift" panose="020B0502040204020203" charset="0"/>
                <a:cs typeface="Bahnschrift" panose="020B0502040204020203" charset="0"/>
              </a:endParaRPr>
            </a:p>
          </p:txBody>
        </p:sp>
        <p:sp>
          <p:nvSpPr>
            <p:cNvPr id="9" name="TextBox 8"/>
            <p:cNvSpPr txBox="1"/>
            <p:nvPr/>
          </p:nvSpPr>
          <p:spPr>
            <a:xfrm>
              <a:off x="3186377" y="933393"/>
              <a:ext cx="7632700" cy="4111625"/>
            </a:xfrm>
            <a:prstGeom prst="rect">
              <a:avLst/>
            </a:prstGeom>
            <a:noFill/>
          </p:spPr>
          <p:txBody>
            <a:bodyPr wrap="square" rtlCol="0" anchor="ctr">
              <a:spAutoFit/>
            </a:bodyPr>
            <a:lstStyle/>
            <a:p>
              <a:r>
                <a:rPr lang="en-US" sz="2800" dirty="0" smtClean="0">
                  <a:solidFill>
                    <a:schemeClr val="bg1"/>
                  </a:solidFill>
                  <a:latin typeface="Microsoft JhengHei" panose="020B0604030504040204" charset="-120"/>
                  <a:ea typeface="Microsoft JhengHei" panose="020B0604030504040204" charset="-120"/>
                  <a:sym typeface="+mn-ea"/>
                </a:rPr>
                <a:t>Introduction</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History</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Why is WPT?</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Methods</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Benefits of WPT</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Advantages and disadvantages of WPT</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Application of WPT</a:t>
              </a:r>
              <a:endParaRPr lang="en-US" sz="2800" dirty="0" smtClean="0">
                <a:solidFill>
                  <a:schemeClr val="bg1"/>
                </a:solidFill>
                <a:latin typeface="Microsoft JhengHei" panose="020B0604030504040204" charset="-120"/>
                <a:ea typeface="Microsoft JhengHei" panose="020B0604030504040204" charset="-120"/>
              </a:endParaRPr>
            </a:p>
            <a:p>
              <a:r>
                <a:rPr lang="en-US" sz="2800" dirty="0" smtClean="0">
                  <a:solidFill>
                    <a:schemeClr val="bg1"/>
                  </a:solidFill>
                  <a:latin typeface="Microsoft JhengHei" panose="020B0604030504040204" charset="-120"/>
                  <a:ea typeface="Microsoft JhengHei" panose="020B0604030504040204" charset="-120"/>
                  <a:sym typeface="+mn-ea"/>
                </a:rPr>
                <a:t>Conclusion</a:t>
              </a:r>
              <a:endParaRPr lang="en-US" sz="2800" dirty="0" smtClean="0">
                <a:solidFill>
                  <a:schemeClr val="bg1"/>
                </a:solidFill>
                <a:latin typeface="Microsoft JhengHei" panose="020B0604030504040204" charset="-120"/>
                <a:ea typeface="Microsoft JhengHei" panose="020B0604030504040204" charset="-120"/>
              </a:endParaRPr>
            </a:p>
            <a:p>
              <a:endParaRPr lang="en-US" sz="1860" dirty="0" smtClean="0">
                <a:latin typeface="Microsoft JhengHei" panose="020B0604030504040204" charset="-120"/>
                <a:ea typeface="Microsoft JhengHei" panose="020B0604030504040204" charset="-120"/>
              </a:endParaRPr>
            </a:p>
            <a:p>
              <a:endParaRPr lang="ko-KR" altLang="en-US" sz="1865" dirty="0">
                <a:solidFill>
                  <a:schemeClr val="bg1"/>
                </a:solidFill>
                <a:latin typeface="Microsoft JhengHei" panose="020B0604030504040204" charset="-120"/>
                <a:ea typeface="Microsoft JhengHei" panose="020B0604030504040204" charset="-120"/>
                <a:cs typeface="Arial" panose="020B0604020202020204" pitchFamily="34" charset="0"/>
              </a:endParaRPr>
            </a:p>
          </p:txBody>
        </p:sp>
      </p:grpSp>
      <p:grpSp>
        <p:nvGrpSpPr>
          <p:cNvPr id="164" name="Group 163"/>
          <p:cNvGrpSpPr/>
          <p:nvPr/>
        </p:nvGrpSpPr>
        <p:grpSpPr>
          <a:xfrm>
            <a:off x="29352" y="917309"/>
            <a:ext cx="1170511" cy="1294662"/>
            <a:chOff x="2744572" y="1831800"/>
            <a:chExt cx="2888072" cy="3194399"/>
          </a:xfrm>
          <a:solidFill>
            <a:schemeClr val="bg1"/>
          </a:solidFill>
        </p:grpSpPr>
        <p:sp>
          <p:nvSpPr>
            <p:cNvPr id="165" name="Block Arc 14"/>
            <p:cNvSpPr>
              <a:spLocks noChangeAspect="1"/>
            </p:cNvSpPr>
            <p:nvPr/>
          </p:nvSpPr>
          <p:spPr>
            <a:xfrm rot="16200000">
              <a:off x="3322213" y="2411390"/>
              <a:ext cx="2039112" cy="2035218"/>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ko-KR" altLang="en-US" sz="2700">
                <a:solidFill>
                  <a:schemeClr val="tx1"/>
                </a:solidFill>
              </a:endParaRPr>
            </a:p>
          </p:txBody>
        </p:sp>
        <p:sp>
          <p:nvSpPr>
            <p:cNvPr id="166" name="Freeform: Shape 165"/>
            <p:cNvSpPr>
              <a:spLocks noChangeAspect="1"/>
            </p:cNvSpPr>
            <p:nvPr/>
          </p:nvSpPr>
          <p:spPr>
            <a:xfrm>
              <a:off x="3254291" y="1831800"/>
              <a:ext cx="1028042" cy="525058"/>
            </a:xfrm>
            <a:custGeom>
              <a:avLst/>
              <a:gdLst>
                <a:gd name="connsiteX0" fmla="*/ 1028042 w 1028042"/>
                <a:gd name="connsiteY0" fmla="*/ 0 h 525058"/>
                <a:gd name="connsiteX1" fmla="*/ 1028042 w 1028042"/>
                <a:gd name="connsiteY1" fmla="*/ 140562 h 525058"/>
                <a:gd name="connsiteX2" fmla="*/ 938238 w 1028042"/>
                <a:gd name="connsiteY2" fmla="*/ 145097 h 525058"/>
                <a:gd name="connsiteX3" fmla="*/ 159013 w 1028042"/>
                <a:gd name="connsiteY3" fmla="*/ 470871 h 525058"/>
                <a:gd name="connsiteX4" fmla="*/ 99392 w 1028042"/>
                <a:gd name="connsiteY4" fmla="*/ 525058 h 525058"/>
                <a:gd name="connsiteX5" fmla="*/ 0 w 1028042"/>
                <a:gd name="connsiteY5" fmla="*/ 425666 h 525058"/>
                <a:gd name="connsiteX6" fmla="*/ 69602 w 1028042"/>
                <a:gd name="connsiteY6" fmla="*/ 362407 h 525058"/>
                <a:gd name="connsiteX7" fmla="*/ 923867 w 1028042"/>
                <a:gd name="connsiteY7" fmla="*/ 5261 h 525058"/>
                <a:gd name="connsiteX8" fmla="*/ 1028042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7" name="Freeform: Shape 166"/>
            <p:cNvSpPr>
              <a:spLocks noChangeAspect="1"/>
            </p:cNvSpPr>
            <p:nvPr/>
          </p:nvSpPr>
          <p:spPr>
            <a:xfrm>
              <a:off x="4401205" y="1831800"/>
              <a:ext cx="1028042" cy="525058"/>
            </a:xfrm>
            <a:custGeom>
              <a:avLst/>
              <a:gdLst>
                <a:gd name="connsiteX0" fmla="*/ 0 w 1028042"/>
                <a:gd name="connsiteY0" fmla="*/ 0 h 525058"/>
                <a:gd name="connsiteX1" fmla="*/ 104175 w 1028042"/>
                <a:gd name="connsiteY1" fmla="*/ 5261 h 525058"/>
                <a:gd name="connsiteX2" fmla="*/ 958440 w 1028042"/>
                <a:gd name="connsiteY2" fmla="*/ 362407 h 525058"/>
                <a:gd name="connsiteX3" fmla="*/ 1028042 w 1028042"/>
                <a:gd name="connsiteY3" fmla="*/ 425666 h 525058"/>
                <a:gd name="connsiteX4" fmla="*/ 928650 w 1028042"/>
                <a:gd name="connsiteY4" fmla="*/ 525058 h 525058"/>
                <a:gd name="connsiteX5" fmla="*/ 869029 w 1028042"/>
                <a:gd name="connsiteY5" fmla="*/ 470871 h 525058"/>
                <a:gd name="connsiteX6" fmla="*/ 89804 w 1028042"/>
                <a:gd name="connsiteY6" fmla="*/ 145097 h 525058"/>
                <a:gd name="connsiteX7" fmla="*/ 0 w 1028042"/>
                <a:gd name="connsiteY7" fmla="*/ 140562 h 525058"/>
                <a:gd name="connsiteX8" fmla="*/ 0 w 1028042"/>
                <a:gd name="connsiteY8" fmla="*/ 0 h 525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8">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69" name="Freeform: Shape 168"/>
            <p:cNvSpPr>
              <a:spLocks noChangeAspect="1"/>
            </p:cNvSpPr>
            <p:nvPr/>
          </p:nvSpPr>
          <p:spPr>
            <a:xfrm>
              <a:off x="4401206" y="2138124"/>
              <a:ext cx="811439" cy="431864"/>
            </a:xfrm>
            <a:custGeom>
              <a:avLst/>
              <a:gdLst>
                <a:gd name="connsiteX0" fmla="*/ 0 w 811439"/>
                <a:gd name="connsiteY0" fmla="*/ 0 h 431864"/>
                <a:gd name="connsiteX1" fmla="*/ 72855 w 811439"/>
                <a:gd name="connsiteY1" fmla="*/ 3679 h 431864"/>
                <a:gd name="connsiteX2" fmla="*/ 763589 w 811439"/>
                <a:gd name="connsiteY2" fmla="*/ 292457 h 431864"/>
                <a:gd name="connsiteX3" fmla="*/ 811439 w 811439"/>
                <a:gd name="connsiteY3" fmla="*/ 335945 h 431864"/>
                <a:gd name="connsiteX4" fmla="*/ 715520 w 811439"/>
                <a:gd name="connsiteY4" fmla="*/ 431864 h 431864"/>
                <a:gd name="connsiteX5" fmla="*/ 677303 w 811439"/>
                <a:gd name="connsiteY5" fmla="*/ 397131 h 431864"/>
                <a:gd name="connsiteX6" fmla="*/ 58986 w 811439"/>
                <a:gd name="connsiteY6" fmla="*/ 138629 h 431864"/>
                <a:gd name="connsiteX7" fmla="*/ 0 w 811439"/>
                <a:gd name="connsiteY7" fmla="*/ 135650 h 431864"/>
                <a:gd name="connsiteX8" fmla="*/ 0 w 811439"/>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9" h="431864">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0" name="Freeform: Shape 169"/>
            <p:cNvSpPr>
              <a:spLocks noChangeAspect="1"/>
            </p:cNvSpPr>
            <p:nvPr/>
          </p:nvSpPr>
          <p:spPr>
            <a:xfrm>
              <a:off x="2744572" y="2341521"/>
              <a:ext cx="525057" cy="1028042"/>
            </a:xfrm>
            <a:custGeom>
              <a:avLst/>
              <a:gdLst>
                <a:gd name="connsiteX0" fmla="*/ 425665 w 525057"/>
                <a:gd name="connsiteY0" fmla="*/ 0 h 1028042"/>
                <a:gd name="connsiteX1" fmla="*/ 525057 w 525057"/>
                <a:gd name="connsiteY1" fmla="*/ 99392 h 1028042"/>
                <a:gd name="connsiteX2" fmla="*/ 470870 w 525057"/>
                <a:gd name="connsiteY2" fmla="*/ 159013 h 1028042"/>
                <a:gd name="connsiteX3" fmla="*/ 145096 w 525057"/>
                <a:gd name="connsiteY3" fmla="*/ 938238 h 1028042"/>
                <a:gd name="connsiteX4" fmla="*/ 140561 w 525057"/>
                <a:gd name="connsiteY4" fmla="*/ 1028042 h 1028042"/>
                <a:gd name="connsiteX5" fmla="*/ 0 w 525057"/>
                <a:gd name="connsiteY5" fmla="*/ 1028042 h 1028042"/>
                <a:gd name="connsiteX6" fmla="*/ 5260 w 525057"/>
                <a:gd name="connsiteY6" fmla="*/ 923867 h 1028042"/>
                <a:gd name="connsiteX7" fmla="*/ 362406 w 525057"/>
                <a:gd name="connsiteY7" fmla="*/ 69602 h 1028042"/>
                <a:gd name="connsiteX8" fmla="*/ 425665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3" name="Freeform: Shape 172"/>
            <p:cNvSpPr>
              <a:spLocks noChangeAspect="1"/>
            </p:cNvSpPr>
            <p:nvPr/>
          </p:nvSpPr>
          <p:spPr>
            <a:xfrm>
              <a:off x="5200780" y="2558125"/>
              <a:ext cx="431864" cy="811438"/>
            </a:xfrm>
            <a:custGeom>
              <a:avLst/>
              <a:gdLst>
                <a:gd name="connsiteX0" fmla="*/ 95919 w 431864"/>
                <a:gd name="connsiteY0" fmla="*/ 0 h 811438"/>
                <a:gd name="connsiteX1" fmla="*/ 139407 w 431864"/>
                <a:gd name="connsiteY1" fmla="*/ 47849 h 811438"/>
                <a:gd name="connsiteX2" fmla="*/ 428185 w 431864"/>
                <a:gd name="connsiteY2" fmla="*/ 738583 h 811438"/>
                <a:gd name="connsiteX3" fmla="*/ 431864 w 431864"/>
                <a:gd name="connsiteY3" fmla="*/ 811438 h 811438"/>
                <a:gd name="connsiteX4" fmla="*/ 296214 w 431864"/>
                <a:gd name="connsiteY4" fmla="*/ 811438 h 811438"/>
                <a:gd name="connsiteX5" fmla="*/ 293235 w 431864"/>
                <a:gd name="connsiteY5" fmla="*/ 752452 h 811438"/>
                <a:gd name="connsiteX6" fmla="*/ 34733 w 431864"/>
                <a:gd name="connsiteY6" fmla="*/ 134135 h 811438"/>
                <a:gd name="connsiteX7" fmla="*/ 0 w 431864"/>
                <a:gd name="connsiteY7" fmla="*/ 95919 h 811438"/>
                <a:gd name="connsiteX8" fmla="*/ 95919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4" name="Freeform: Shape 173"/>
            <p:cNvSpPr>
              <a:spLocks noChangeAspect="1"/>
            </p:cNvSpPr>
            <p:nvPr/>
          </p:nvSpPr>
          <p:spPr>
            <a:xfrm>
              <a:off x="2744572" y="3488435"/>
              <a:ext cx="525057" cy="1028042"/>
            </a:xfrm>
            <a:custGeom>
              <a:avLst/>
              <a:gdLst>
                <a:gd name="connsiteX0" fmla="*/ 0 w 525057"/>
                <a:gd name="connsiteY0" fmla="*/ 0 h 1028042"/>
                <a:gd name="connsiteX1" fmla="*/ 140561 w 525057"/>
                <a:gd name="connsiteY1" fmla="*/ 0 h 1028042"/>
                <a:gd name="connsiteX2" fmla="*/ 145096 w 525057"/>
                <a:gd name="connsiteY2" fmla="*/ 89804 h 1028042"/>
                <a:gd name="connsiteX3" fmla="*/ 470870 w 525057"/>
                <a:gd name="connsiteY3" fmla="*/ 869029 h 1028042"/>
                <a:gd name="connsiteX4" fmla="*/ 525057 w 525057"/>
                <a:gd name="connsiteY4" fmla="*/ 928650 h 1028042"/>
                <a:gd name="connsiteX5" fmla="*/ 425665 w 525057"/>
                <a:gd name="connsiteY5" fmla="*/ 1028042 h 1028042"/>
                <a:gd name="connsiteX6" fmla="*/ 362406 w 525057"/>
                <a:gd name="connsiteY6" fmla="*/ 958440 h 1028042"/>
                <a:gd name="connsiteX7" fmla="*/ 5260 w 525057"/>
                <a:gd name="connsiteY7" fmla="*/ 104175 h 1028042"/>
                <a:gd name="connsiteX8" fmla="*/ 0 w 525057"/>
                <a:gd name="connsiteY8" fmla="*/ 0 h 102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5057" h="1028042">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6" name="Freeform: Shape 175"/>
            <p:cNvSpPr>
              <a:spLocks noChangeAspect="1"/>
            </p:cNvSpPr>
            <p:nvPr/>
          </p:nvSpPr>
          <p:spPr>
            <a:xfrm>
              <a:off x="5200780" y="3488435"/>
              <a:ext cx="431864" cy="811438"/>
            </a:xfrm>
            <a:custGeom>
              <a:avLst/>
              <a:gdLst>
                <a:gd name="connsiteX0" fmla="*/ 296214 w 431864"/>
                <a:gd name="connsiteY0" fmla="*/ 0 h 811438"/>
                <a:gd name="connsiteX1" fmla="*/ 431864 w 431864"/>
                <a:gd name="connsiteY1" fmla="*/ 0 h 811438"/>
                <a:gd name="connsiteX2" fmla="*/ 428185 w 431864"/>
                <a:gd name="connsiteY2" fmla="*/ 72855 h 811438"/>
                <a:gd name="connsiteX3" fmla="*/ 139407 w 431864"/>
                <a:gd name="connsiteY3" fmla="*/ 763589 h 811438"/>
                <a:gd name="connsiteX4" fmla="*/ 95919 w 431864"/>
                <a:gd name="connsiteY4" fmla="*/ 811438 h 811438"/>
                <a:gd name="connsiteX5" fmla="*/ 0 w 431864"/>
                <a:gd name="connsiteY5" fmla="*/ 715520 h 811438"/>
                <a:gd name="connsiteX6" fmla="*/ 34733 w 431864"/>
                <a:gd name="connsiteY6" fmla="*/ 677303 h 811438"/>
                <a:gd name="connsiteX7" fmla="*/ 293235 w 431864"/>
                <a:gd name="connsiteY7" fmla="*/ 58986 h 811438"/>
                <a:gd name="connsiteX8" fmla="*/ 296214 w 431864"/>
                <a:gd name="connsiteY8" fmla="*/ 0 h 811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864" h="811438">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8" name="Freeform: Shape 177"/>
            <p:cNvSpPr>
              <a:spLocks noChangeAspect="1"/>
            </p:cNvSpPr>
            <p:nvPr/>
          </p:nvSpPr>
          <p:spPr>
            <a:xfrm>
              <a:off x="4401205" y="4288010"/>
              <a:ext cx="811438" cy="431864"/>
            </a:xfrm>
            <a:custGeom>
              <a:avLst/>
              <a:gdLst>
                <a:gd name="connsiteX0" fmla="*/ 715520 w 811438"/>
                <a:gd name="connsiteY0" fmla="*/ 0 h 431864"/>
                <a:gd name="connsiteX1" fmla="*/ 811438 w 811438"/>
                <a:gd name="connsiteY1" fmla="*/ 95919 h 431864"/>
                <a:gd name="connsiteX2" fmla="*/ 763589 w 811438"/>
                <a:gd name="connsiteY2" fmla="*/ 139407 h 431864"/>
                <a:gd name="connsiteX3" fmla="*/ 72855 w 811438"/>
                <a:gd name="connsiteY3" fmla="*/ 428185 h 431864"/>
                <a:gd name="connsiteX4" fmla="*/ 0 w 811438"/>
                <a:gd name="connsiteY4" fmla="*/ 431864 h 431864"/>
                <a:gd name="connsiteX5" fmla="*/ 0 w 811438"/>
                <a:gd name="connsiteY5" fmla="*/ 296214 h 431864"/>
                <a:gd name="connsiteX6" fmla="*/ 58986 w 811438"/>
                <a:gd name="connsiteY6" fmla="*/ 293235 h 431864"/>
                <a:gd name="connsiteX7" fmla="*/ 677303 w 811438"/>
                <a:gd name="connsiteY7" fmla="*/ 34733 h 431864"/>
                <a:gd name="connsiteX8" fmla="*/ 715520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79" name="Freeform: Shape 178"/>
            <p:cNvSpPr>
              <a:spLocks noChangeAspect="1"/>
            </p:cNvSpPr>
            <p:nvPr/>
          </p:nvSpPr>
          <p:spPr>
            <a:xfrm>
              <a:off x="3470895" y="4288010"/>
              <a:ext cx="811438" cy="431864"/>
            </a:xfrm>
            <a:custGeom>
              <a:avLst/>
              <a:gdLst>
                <a:gd name="connsiteX0" fmla="*/ 95919 w 811438"/>
                <a:gd name="connsiteY0" fmla="*/ 0 h 431864"/>
                <a:gd name="connsiteX1" fmla="*/ 134135 w 811438"/>
                <a:gd name="connsiteY1" fmla="*/ 34733 h 431864"/>
                <a:gd name="connsiteX2" fmla="*/ 752452 w 811438"/>
                <a:gd name="connsiteY2" fmla="*/ 293235 h 431864"/>
                <a:gd name="connsiteX3" fmla="*/ 811438 w 811438"/>
                <a:gd name="connsiteY3" fmla="*/ 296214 h 431864"/>
                <a:gd name="connsiteX4" fmla="*/ 811438 w 811438"/>
                <a:gd name="connsiteY4" fmla="*/ 431864 h 431864"/>
                <a:gd name="connsiteX5" fmla="*/ 738583 w 811438"/>
                <a:gd name="connsiteY5" fmla="*/ 428185 h 431864"/>
                <a:gd name="connsiteX6" fmla="*/ 47849 w 811438"/>
                <a:gd name="connsiteY6" fmla="*/ 139407 h 431864"/>
                <a:gd name="connsiteX7" fmla="*/ 0 w 811438"/>
                <a:gd name="connsiteY7" fmla="*/ 95919 h 431864"/>
                <a:gd name="connsiteX8" fmla="*/ 95919 w 811438"/>
                <a:gd name="connsiteY8" fmla="*/ 0 h 431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1438" h="431864">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0" name="Freeform: Shape 179"/>
            <p:cNvSpPr>
              <a:spLocks noChangeAspect="1"/>
            </p:cNvSpPr>
            <p:nvPr/>
          </p:nvSpPr>
          <p:spPr>
            <a:xfrm>
              <a:off x="4401205" y="4501142"/>
              <a:ext cx="1028042" cy="525057"/>
            </a:xfrm>
            <a:custGeom>
              <a:avLst/>
              <a:gdLst>
                <a:gd name="connsiteX0" fmla="*/ 928650 w 1028042"/>
                <a:gd name="connsiteY0" fmla="*/ 0 h 525057"/>
                <a:gd name="connsiteX1" fmla="*/ 1028042 w 1028042"/>
                <a:gd name="connsiteY1" fmla="*/ 99392 h 525057"/>
                <a:gd name="connsiteX2" fmla="*/ 958440 w 1028042"/>
                <a:gd name="connsiteY2" fmla="*/ 162650 h 525057"/>
                <a:gd name="connsiteX3" fmla="*/ 104175 w 1028042"/>
                <a:gd name="connsiteY3" fmla="*/ 519796 h 525057"/>
                <a:gd name="connsiteX4" fmla="*/ 0 w 1028042"/>
                <a:gd name="connsiteY4" fmla="*/ 525057 h 525057"/>
                <a:gd name="connsiteX5" fmla="*/ 0 w 1028042"/>
                <a:gd name="connsiteY5" fmla="*/ 384495 h 525057"/>
                <a:gd name="connsiteX6" fmla="*/ 89804 w 1028042"/>
                <a:gd name="connsiteY6" fmla="*/ 379960 h 525057"/>
                <a:gd name="connsiteX7" fmla="*/ 869029 w 1028042"/>
                <a:gd name="connsiteY7" fmla="*/ 54186 h 525057"/>
                <a:gd name="connsiteX8" fmla="*/ 928650 w 1028042"/>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2" h="525057">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1" name="Freeform: Shape 180"/>
            <p:cNvSpPr>
              <a:spLocks noChangeAspect="1"/>
            </p:cNvSpPr>
            <p:nvPr/>
          </p:nvSpPr>
          <p:spPr>
            <a:xfrm>
              <a:off x="3254293" y="4501142"/>
              <a:ext cx="1028041" cy="525057"/>
            </a:xfrm>
            <a:custGeom>
              <a:avLst/>
              <a:gdLst>
                <a:gd name="connsiteX0" fmla="*/ 99392 w 1028041"/>
                <a:gd name="connsiteY0" fmla="*/ 0 h 525057"/>
                <a:gd name="connsiteX1" fmla="*/ 159012 w 1028041"/>
                <a:gd name="connsiteY1" fmla="*/ 54186 h 525057"/>
                <a:gd name="connsiteX2" fmla="*/ 938237 w 1028041"/>
                <a:gd name="connsiteY2" fmla="*/ 379960 h 525057"/>
                <a:gd name="connsiteX3" fmla="*/ 1028041 w 1028041"/>
                <a:gd name="connsiteY3" fmla="*/ 384495 h 525057"/>
                <a:gd name="connsiteX4" fmla="*/ 1028041 w 1028041"/>
                <a:gd name="connsiteY4" fmla="*/ 525057 h 525057"/>
                <a:gd name="connsiteX5" fmla="*/ 923866 w 1028041"/>
                <a:gd name="connsiteY5" fmla="*/ 519796 h 525057"/>
                <a:gd name="connsiteX6" fmla="*/ 69601 w 1028041"/>
                <a:gd name="connsiteY6" fmla="*/ 162650 h 525057"/>
                <a:gd name="connsiteX7" fmla="*/ 0 w 1028041"/>
                <a:gd name="connsiteY7" fmla="*/ 99392 h 525057"/>
                <a:gd name="connsiteX8" fmla="*/ 99392 w 1028041"/>
                <a:gd name="connsiteY8" fmla="*/ 0 h 5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8041" h="525057">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4175021"/>
            <a:ext cx="12191999" cy="1014730"/>
          </a:xfrm>
          <a:prstGeom prst="rect">
            <a:avLst/>
          </a:prstGeom>
          <a:noFill/>
        </p:spPr>
        <p:txBody>
          <a:bodyPr wrap="square" rtlCol="0" anchor="ctr">
            <a:spAutoFit/>
          </a:bodyPr>
          <a:lstStyle/>
          <a:p>
            <a:pPr algn="ctr"/>
            <a:r>
              <a:rPr lang="en-US" altLang="ko-KR" sz="6000" dirty="0">
                <a:solidFill>
                  <a:schemeClr val="bg1"/>
                </a:solidFill>
                <a:cs typeface="Arial" panose="020B0604020202020204" pitchFamily="34" charset="0"/>
              </a:rPr>
              <a:t>THANK YOU</a:t>
            </a:r>
            <a:r>
              <a:rPr lang="en-IN" altLang="en-US" sz="6000" dirty="0">
                <a:solidFill>
                  <a:schemeClr val="bg1"/>
                </a:solidFill>
                <a:cs typeface="Arial" panose="020B0604020202020204" pitchFamily="34" charset="0"/>
              </a:rPr>
              <a:t>!</a:t>
            </a:r>
            <a:endParaRPr lang="en-IN" altLang="en-US" sz="6000" dirty="0">
              <a:solidFill>
                <a:schemeClr val="bg1"/>
              </a:solidFill>
              <a:cs typeface="Arial" panose="020B0604020202020204" pitchFamily="34" charset="0"/>
            </a:endParaRPr>
          </a:p>
        </p:txBody>
      </p:sp>
      <p:sp>
        <p:nvSpPr>
          <p:cNvPr id="5" name="TextBox 4"/>
          <p:cNvSpPr txBox="1"/>
          <p:nvPr/>
        </p:nvSpPr>
        <p:spPr>
          <a:xfrm>
            <a:off x="51" y="5114483"/>
            <a:ext cx="12191852" cy="378460"/>
          </a:xfrm>
          <a:prstGeom prst="rect">
            <a:avLst/>
          </a:prstGeom>
          <a:noFill/>
        </p:spPr>
        <p:txBody>
          <a:bodyPr wrap="square" rtlCol="0" anchor="ctr">
            <a:spAutoFit/>
          </a:bodyPr>
          <a:lstStyle/>
          <a:p>
            <a:pPr algn="ctr"/>
            <a:r>
              <a:rPr lang="en-IN" altLang="ko-KR" sz="1865" dirty="0">
                <a:solidFill>
                  <a:schemeClr val="bg1"/>
                </a:solidFill>
                <a:cs typeface="Arial" panose="020B0604020202020204" pitchFamily="34" charset="0"/>
              </a:rPr>
              <a:t>HOPE YOU LEARNT SOMETHING OF VALUE TODAY!</a:t>
            </a:r>
            <a:endParaRPr lang="en-IN" altLang="ko-KR" sz="1865" dirty="0">
              <a:solidFill>
                <a:schemeClr val="bg1"/>
              </a:solidFill>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100000">
              <a:srgbClr val="034373"/>
            </a:gs>
          </a:gsLst>
          <a:lin ang="5400000" scaled="0"/>
        </a:gradFill>
        <a:effectLst/>
      </p:bgPr>
    </p:bg>
    <p:spTree>
      <p:nvGrpSpPr>
        <p:cNvPr id="1" name=""/>
        <p:cNvGrpSpPr/>
        <p:nvPr/>
      </p:nvGrpSpPr>
      <p:grpSpPr>
        <a:xfrm>
          <a:off x="0" y="0"/>
          <a:ext cx="0" cy="0"/>
          <a:chOff x="0" y="0"/>
          <a:chExt cx="0" cy="0"/>
        </a:xfrm>
      </p:grpSpPr>
      <p:sp>
        <p:nvSpPr>
          <p:cNvPr id="56" name="Rectangle 55"/>
          <p:cNvSpPr/>
          <p:nvPr/>
        </p:nvSpPr>
        <p:spPr>
          <a:xfrm>
            <a:off x="0" y="0"/>
            <a:ext cx="346667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5537539" y="8530"/>
            <a:ext cx="0" cy="684947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465531" y="1924540"/>
            <a:ext cx="144016" cy="14401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p:cNvSpPr/>
          <p:nvPr/>
        </p:nvSpPr>
        <p:spPr>
          <a:xfrm>
            <a:off x="5465531" y="2900220"/>
            <a:ext cx="144016" cy="14401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p:cNvSpPr/>
          <p:nvPr/>
        </p:nvSpPr>
        <p:spPr>
          <a:xfrm>
            <a:off x="5465531" y="3875900"/>
            <a:ext cx="144016" cy="14401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Oval 21"/>
          <p:cNvSpPr/>
          <p:nvPr/>
        </p:nvSpPr>
        <p:spPr>
          <a:xfrm>
            <a:off x="5465531" y="4851580"/>
            <a:ext cx="144016" cy="14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3" name="Oval 22"/>
          <p:cNvSpPr/>
          <p:nvPr/>
        </p:nvSpPr>
        <p:spPr>
          <a:xfrm>
            <a:off x="5465531" y="5827262"/>
            <a:ext cx="144016" cy="1440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TextBox 34"/>
          <p:cNvSpPr txBox="1"/>
          <p:nvPr/>
        </p:nvSpPr>
        <p:spPr>
          <a:xfrm>
            <a:off x="5845810" y="2068513"/>
            <a:ext cx="5779770" cy="706755"/>
          </a:xfrm>
          <a:prstGeom prst="rect">
            <a:avLst/>
          </a:prstGeom>
          <a:noFill/>
        </p:spPr>
        <p:txBody>
          <a:bodyPr wrap="square" rtlCol="0" anchor="ctr">
            <a:spAutoFit/>
          </a:bodyPr>
          <a:lstStyle/>
          <a:p>
            <a:r>
              <a:rPr lang="en-US" sz="2000" b="1" dirty="0">
                <a:solidFill>
                  <a:schemeClr val="tx1"/>
                </a:solidFill>
                <a:latin typeface="Microsoft JhengHei UI" panose="020B0604030504040204" charset="-120"/>
                <a:ea typeface="Microsoft JhengHei UI" panose="020B0604030504040204" charset="-120"/>
                <a:sym typeface="+mn-ea"/>
              </a:rPr>
              <a:t>This phenomenon is also called as WITRICITY</a:t>
            </a:r>
            <a:endParaRPr lang="en-US" sz="2000" b="1" dirty="0">
              <a:solidFill>
                <a:schemeClr val="tx1"/>
              </a:solidFill>
              <a:latin typeface="Microsoft JhengHei UI" panose="020B0604030504040204" charset="-120"/>
              <a:ea typeface="Microsoft JhengHei UI" panose="020B0604030504040204" charset="-120"/>
            </a:endParaRPr>
          </a:p>
          <a:p>
            <a:endParaRPr lang="en-US" altLang="en-US" sz="2000" b="1" dirty="0">
              <a:solidFill>
                <a:schemeClr val="tx1"/>
              </a:solidFill>
              <a:latin typeface="Microsoft JhengHei UI" panose="020B0604030504040204" charset="-120"/>
              <a:ea typeface="Microsoft JhengHei UI" panose="020B0604030504040204" charset="-120"/>
              <a:cs typeface="Arial" panose="020B0604020202020204" pitchFamily="34" charset="0"/>
            </a:endParaRPr>
          </a:p>
        </p:txBody>
      </p:sp>
      <p:sp>
        <p:nvSpPr>
          <p:cNvPr id="38" name="TextBox 37"/>
          <p:cNvSpPr txBox="1"/>
          <p:nvPr/>
        </p:nvSpPr>
        <p:spPr>
          <a:xfrm>
            <a:off x="5845810" y="2894965"/>
            <a:ext cx="5779770" cy="1322070"/>
          </a:xfrm>
          <a:prstGeom prst="rect">
            <a:avLst/>
          </a:prstGeom>
          <a:noFill/>
        </p:spPr>
        <p:txBody>
          <a:bodyPr wrap="square" rtlCol="0" anchor="ctr">
            <a:spAutoFit/>
          </a:bodyPr>
          <a:lstStyle/>
          <a:p>
            <a:r>
              <a:rPr lang="en-US" sz="2000" b="1" dirty="0">
                <a:solidFill>
                  <a:schemeClr val="tx1"/>
                </a:solidFill>
                <a:latin typeface="Microsoft JhengHei UI" panose="020B0604030504040204" charset="-120"/>
                <a:ea typeface="Microsoft JhengHei UI" panose="020B0604030504040204" charset="-120"/>
                <a:sym typeface="+mn-ea"/>
              </a:rPr>
              <a:t>The main reason for power loss during transmission and distribution is the resistance of wires used in grid</a:t>
            </a:r>
            <a:r>
              <a:rPr lang="en-US" sz="2000" b="1" dirty="0" smtClean="0">
                <a:solidFill>
                  <a:schemeClr val="tx1"/>
                </a:solidFill>
                <a:latin typeface="Microsoft JhengHei UI" panose="020B0604030504040204" charset="-120"/>
                <a:ea typeface="Microsoft JhengHei UI" panose="020B0604030504040204" charset="-120"/>
                <a:sym typeface="+mn-ea"/>
              </a:rPr>
              <a:t>.</a:t>
            </a:r>
            <a:endParaRPr lang="en-US" sz="2000" b="1" dirty="0" smtClean="0">
              <a:solidFill>
                <a:schemeClr val="tx1"/>
              </a:solidFill>
              <a:latin typeface="Microsoft JhengHei UI" panose="020B0604030504040204" charset="-120"/>
              <a:ea typeface="Microsoft JhengHei UI" panose="020B0604030504040204" charset="-120"/>
            </a:endParaRPr>
          </a:p>
          <a:p>
            <a:endParaRPr lang="en-US" altLang="en-US" sz="2000" b="1" dirty="0" smtClean="0">
              <a:solidFill>
                <a:schemeClr val="tx1"/>
              </a:solidFill>
              <a:latin typeface="Microsoft JhengHei UI" panose="020B0604030504040204" charset="-120"/>
              <a:ea typeface="Microsoft JhengHei UI" panose="020B0604030504040204" charset="-120"/>
              <a:cs typeface="Arial" panose="020B0604020202020204" pitchFamily="34" charset="0"/>
            </a:endParaRPr>
          </a:p>
        </p:txBody>
      </p:sp>
      <p:sp>
        <p:nvSpPr>
          <p:cNvPr id="41" name="TextBox 40"/>
          <p:cNvSpPr txBox="1"/>
          <p:nvPr/>
        </p:nvSpPr>
        <p:spPr>
          <a:xfrm>
            <a:off x="5922010" y="4217035"/>
            <a:ext cx="5779770" cy="1014730"/>
          </a:xfrm>
          <a:prstGeom prst="rect">
            <a:avLst/>
          </a:prstGeom>
          <a:noFill/>
        </p:spPr>
        <p:txBody>
          <a:bodyPr wrap="square" rtlCol="0" anchor="ctr">
            <a:spAutoFit/>
          </a:bodyPr>
          <a:lstStyle/>
          <a:p>
            <a:r>
              <a:rPr lang="en-US" sz="2000" b="1" dirty="0">
                <a:solidFill>
                  <a:schemeClr val="tx1"/>
                </a:solidFill>
                <a:latin typeface="Microsoft JhengHei UI" panose="020B0604030504040204" charset="-120"/>
                <a:ea typeface="Microsoft JhengHei UI" panose="020B0604030504040204" charset="-120"/>
                <a:sym typeface="+mn-ea"/>
              </a:rPr>
              <a:t>According to studies, most of the energy loss Is during transmission</a:t>
            </a:r>
            <a:r>
              <a:rPr lang="en-US" sz="2000" b="1" dirty="0" smtClean="0">
                <a:solidFill>
                  <a:schemeClr val="tx1"/>
                </a:solidFill>
                <a:latin typeface="Microsoft JhengHei UI" panose="020B0604030504040204" charset="-120"/>
                <a:ea typeface="Microsoft JhengHei UI" panose="020B0604030504040204" charset="-120"/>
                <a:sym typeface="+mn-ea"/>
              </a:rPr>
              <a:t>:</a:t>
            </a:r>
            <a:endParaRPr lang="en-US" sz="2000" b="1" dirty="0" smtClean="0">
              <a:solidFill>
                <a:schemeClr val="tx1"/>
              </a:solidFill>
              <a:latin typeface="Microsoft JhengHei UI" panose="020B0604030504040204" charset="-120"/>
              <a:ea typeface="Microsoft JhengHei UI" panose="020B0604030504040204" charset="-120"/>
            </a:endParaRPr>
          </a:p>
          <a:p>
            <a:endParaRPr lang="en-US" altLang="en-US" sz="2000" b="1" dirty="0" smtClean="0">
              <a:solidFill>
                <a:schemeClr val="tx1"/>
              </a:solidFill>
              <a:latin typeface="Microsoft JhengHei UI" panose="020B0604030504040204" charset="-120"/>
              <a:ea typeface="Microsoft JhengHei UI" panose="020B0604030504040204" charset="-120"/>
              <a:cs typeface="Arial" panose="020B0604020202020204" pitchFamily="34" charset="0"/>
            </a:endParaRPr>
          </a:p>
        </p:txBody>
      </p:sp>
      <p:sp>
        <p:nvSpPr>
          <p:cNvPr id="44" name="TextBox 43"/>
          <p:cNvSpPr txBox="1"/>
          <p:nvPr/>
        </p:nvSpPr>
        <p:spPr>
          <a:xfrm>
            <a:off x="5922010" y="5301615"/>
            <a:ext cx="5779770" cy="1014730"/>
          </a:xfrm>
          <a:prstGeom prst="rect">
            <a:avLst/>
          </a:prstGeom>
          <a:noFill/>
        </p:spPr>
        <p:txBody>
          <a:bodyPr wrap="square" rtlCol="0" anchor="ctr">
            <a:spAutoFit/>
          </a:bodyPr>
          <a:lstStyle/>
          <a:p>
            <a:pPr lvl="0">
              <a:buFont typeface="Wingdings" panose="05000000000000000000" pitchFamily="2" charset="2"/>
              <a:buChar char="Ø"/>
            </a:pPr>
            <a:r>
              <a:rPr lang="en-US" sz="2000" dirty="0" smtClean="0">
                <a:solidFill>
                  <a:schemeClr val="tx1"/>
                </a:solidFill>
                <a:latin typeface="Microsoft JhengHei UI" panose="020B0604030504040204" charset="-120"/>
                <a:ea typeface="Microsoft JhengHei UI" panose="020B0604030504040204" charset="-120"/>
                <a:sym typeface="+mn-ea"/>
              </a:rPr>
              <a:t> </a:t>
            </a:r>
            <a:r>
              <a:rPr lang="en-US" sz="2000" b="1" dirty="0" smtClean="0">
                <a:solidFill>
                  <a:schemeClr val="tx1"/>
                </a:solidFill>
                <a:latin typeface="Microsoft JhengHei UI" panose="020B0604030504040204" charset="-120"/>
                <a:ea typeface="Microsoft JhengHei UI" panose="020B0604030504040204" charset="-120"/>
                <a:sym typeface="+mn-ea"/>
              </a:rPr>
              <a:t>On </a:t>
            </a:r>
            <a:r>
              <a:rPr lang="en-US" sz="2000" b="1" dirty="0">
                <a:solidFill>
                  <a:schemeClr val="tx1"/>
                </a:solidFill>
                <a:latin typeface="Microsoft JhengHei UI" panose="020B0604030504040204" charset="-120"/>
                <a:ea typeface="Microsoft JhengHei UI" panose="020B0604030504040204" charset="-120"/>
                <a:sym typeface="+mn-ea"/>
              </a:rPr>
              <a:t>an average, more than 30</a:t>
            </a:r>
            <a:r>
              <a:rPr lang="en-US" sz="2000" b="1" dirty="0" smtClean="0">
                <a:solidFill>
                  <a:schemeClr val="tx1"/>
                </a:solidFill>
                <a:latin typeface="Microsoft JhengHei UI" panose="020B0604030504040204" charset="-120"/>
                <a:ea typeface="Microsoft JhengHei UI" panose="020B0604030504040204" charset="-120"/>
                <a:sym typeface="+mn-ea"/>
              </a:rPr>
              <a:t>%</a:t>
            </a:r>
            <a:endParaRPr lang="en-US" sz="2000" b="1" dirty="0" smtClean="0">
              <a:solidFill>
                <a:schemeClr val="tx1"/>
              </a:solidFill>
              <a:latin typeface="Microsoft JhengHei UI" panose="020B0604030504040204" charset="-120"/>
              <a:ea typeface="Microsoft JhengHei UI" panose="020B0604030504040204" charset="-120"/>
            </a:endParaRPr>
          </a:p>
          <a:p>
            <a:pPr>
              <a:buFont typeface="Wingdings" panose="05000000000000000000" pitchFamily="2" charset="2"/>
              <a:buChar char="Ø"/>
            </a:pPr>
            <a:r>
              <a:rPr lang="en-US" sz="2000" b="1" dirty="0" smtClean="0">
                <a:solidFill>
                  <a:schemeClr val="tx1"/>
                </a:solidFill>
                <a:latin typeface="Microsoft JhengHei UI" panose="020B0604030504040204" charset="-120"/>
                <a:ea typeface="Microsoft JhengHei UI" panose="020B0604030504040204" charset="-120"/>
                <a:sym typeface="+mn-ea"/>
              </a:rPr>
              <a:t> In </a:t>
            </a:r>
            <a:r>
              <a:rPr lang="en-US" sz="2000" b="1" dirty="0">
                <a:solidFill>
                  <a:schemeClr val="tx1"/>
                </a:solidFill>
                <a:latin typeface="Microsoft JhengHei UI" panose="020B0604030504040204" charset="-120"/>
                <a:ea typeface="Microsoft JhengHei UI" panose="020B0604030504040204" charset="-120"/>
                <a:sym typeface="+mn-ea"/>
              </a:rPr>
              <a:t>India, it exceeds 40%</a:t>
            </a:r>
            <a:endParaRPr lang="en-US" sz="2000" b="1" dirty="0">
              <a:solidFill>
                <a:schemeClr val="tx1"/>
              </a:solidFill>
              <a:latin typeface="Microsoft JhengHei UI" panose="020B0604030504040204" charset="-120"/>
              <a:ea typeface="Microsoft JhengHei UI" panose="020B0604030504040204" charset="-120"/>
            </a:endParaRPr>
          </a:p>
          <a:p>
            <a:endParaRPr lang="en-US" altLang="en-US" sz="2000" b="1" dirty="0">
              <a:solidFill>
                <a:schemeClr val="tx1"/>
              </a:solidFill>
              <a:latin typeface="Microsoft JhengHei UI" panose="020B0604030504040204" charset="-120"/>
              <a:ea typeface="Microsoft JhengHei UI" panose="020B0604030504040204" charset="-120"/>
              <a:cs typeface="Arial" panose="020B0604020202020204" pitchFamily="34" charset="0"/>
            </a:endParaRPr>
          </a:p>
        </p:txBody>
      </p:sp>
      <p:sp>
        <p:nvSpPr>
          <p:cNvPr id="49" name="Title 3"/>
          <p:cNvSpPr txBox="1"/>
          <p:nvPr/>
        </p:nvSpPr>
        <p:spPr>
          <a:xfrm>
            <a:off x="0" y="19050"/>
            <a:ext cx="3575050" cy="1905635"/>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IN" altLang="ko-KR" sz="3200" dirty="0">
                <a:solidFill>
                  <a:schemeClr val="bg1"/>
                </a:solidFill>
              </a:rPr>
              <a:t>INTRODUCTION</a:t>
            </a:r>
            <a:endParaRPr lang="en-IN" altLang="ko-KR" sz="3200" dirty="0">
              <a:solidFill>
                <a:schemeClr val="bg1"/>
              </a:solidFill>
            </a:endParaRPr>
          </a:p>
        </p:txBody>
      </p:sp>
      <p:sp>
        <p:nvSpPr>
          <p:cNvPr id="50" name="Oval 4"/>
          <p:cNvSpPr/>
          <p:nvPr/>
        </p:nvSpPr>
        <p:spPr>
          <a:xfrm>
            <a:off x="5465531" y="948860"/>
            <a:ext cx="144016" cy="1440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53" name="Group 19"/>
          <p:cNvGrpSpPr/>
          <p:nvPr/>
        </p:nvGrpSpPr>
        <p:grpSpPr>
          <a:xfrm>
            <a:off x="5845784" y="417324"/>
            <a:ext cx="5779742" cy="1721007"/>
            <a:chOff x="-475010" y="17499"/>
            <a:chExt cx="3859356" cy="1721007"/>
          </a:xfrm>
        </p:grpSpPr>
        <p:sp>
          <p:nvSpPr>
            <p:cNvPr id="54" name="TextBox 53"/>
            <p:cNvSpPr txBox="1"/>
            <p:nvPr/>
          </p:nvSpPr>
          <p:spPr>
            <a:xfrm>
              <a:off x="-475010" y="17499"/>
              <a:ext cx="3859356" cy="1322070"/>
            </a:xfrm>
            <a:prstGeom prst="rect">
              <a:avLst/>
            </a:prstGeom>
            <a:noFill/>
          </p:spPr>
          <p:txBody>
            <a:bodyPr wrap="square" rtlCol="0" anchor="ctr">
              <a:spAutoFit/>
            </a:bodyPr>
            <a:lstStyle/>
            <a:p>
              <a:r>
                <a:rPr lang="en-US" sz="2000" b="1" dirty="0">
                  <a:solidFill>
                    <a:schemeClr val="tx1"/>
                  </a:solidFill>
                  <a:latin typeface="Microsoft JhengHei UI" panose="020B0604030504040204" charset="-120"/>
                  <a:ea typeface="Microsoft JhengHei UI" panose="020B0604030504040204" charset="-120"/>
                  <a:sym typeface="+mn-ea"/>
                </a:rPr>
                <a:t>Wireless power transfer (WPT) is the transmission of electrical energy from a power source to an electric load without wires.</a:t>
              </a:r>
              <a:endParaRPr lang="en-US" altLang="en-US" sz="2000" b="1" dirty="0">
                <a:solidFill>
                  <a:schemeClr val="tx1"/>
                </a:solidFill>
                <a:latin typeface="Microsoft JhengHei UI" panose="020B0604030504040204" charset="-120"/>
                <a:ea typeface="Microsoft JhengHei UI" panose="020B0604030504040204" charset="-120"/>
                <a:cs typeface="Arial" panose="020B0604020202020204" pitchFamily="34" charset="0"/>
                <a:sym typeface="+mn-ea"/>
              </a:endParaRPr>
            </a:p>
          </p:txBody>
        </p:sp>
        <p:sp>
          <p:nvSpPr>
            <p:cNvPr id="55" name="TextBox 54"/>
            <p:cNvSpPr txBox="1"/>
            <p:nvPr/>
          </p:nvSpPr>
          <p:spPr>
            <a:xfrm>
              <a:off x="-475010" y="1339726"/>
              <a:ext cx="3859356" cy="398780"/>
            </a:xfrm>
            <a:prstGeom prst="rect">
              <a:avLst/>
            </a:prstGeom>
            <a:noFill/>
          </p:spPr>
          <p:txBody>
            <a:bodyPr wrap="square" rtlCol="0">
              <a:spAutoFit/>
            </a:bodyPr>
            <a:lstStyle/>
            <a:p>
              <a:endParaRPr lang="en-US" altLang="ko-KR" sz="2000" dirty="0">
                <a:solidFill>
                  <a:schemeClr val="tx1"/>
                </a:solidFill>
                <a:latin typeface="Microsoft JhengHei UI" panose="020B0604030504040204" charset="-120"/>
                <a:ea typeface="Microsoft JhengHei UI" panose="020B0604030504040204" charset="-120"/>
                <a:cs typeface="Arial" panose="020B0604020202020204"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63"/>
          <p:cNvSpPr txBox="1"/>
          <p:nvPr/>
        </p:nvSpPr>
        <p:spPr>
          <a:xfrm>
            <a:off x="7850231" y="1003013"/>
            <a:ext cx="4031847" cy="4852035"/>
          </a:xfrm>
          <a:prstGeom prst="rect">
            <a:avLst/>
          </a:prstGeom>
          <a:noFill/>
        </p:spPr>
        <p:txBody>
          <a:bodyPr wrap="square" rtlCol="0" anchor="ctr">
            <a:spAutoFit/>
          </a:bodyPr>
          <a:lstStyle/>
          <a:p>
            <a:pPr marL="342900" marR="0" lvl="0" indent="-342900" algn="l" defTabSz="914400" rtl="0" eaLnBrk="1" fontAlgn="base" latinLnBrk="0" hangingPunct="1">
              <a:lnSpc>
                <a:spcPct val="90000"/>
              </a:lnSpc>
              <a:spcBef>
                <a:spcPct val="20000"/>
              </a:spcBef>
              <a:spcAft>
                <a:spcPct val="0"/>
              </a:spcAft>
              <a:buClr>
                <a:schemeClr val="hlink"/>
              </a:buClr>
              <a:buSzPct val="120000"/>
              <a:buFontTx/>
              <a:buChar char="•"/>
              <a:defRPr/>
            </a:pPr>
            <a:r>
              <a:rPr lang="en-US" sz="2400" kern="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In 1899 Nikola Tesla was able to light lamps over 25 miles away without using wires. Also the high frequency current of </a:t>
            </a:r>
            <a:r>
              <a:rPr lang="en-US" sz="2400" kern="0" noProof="0" dirty="0" err="1"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tesla</a:t>
            </a:r>
            <a:r>
              <a:rPr lang="en-US" sz="2400" kern="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 coil, could light lamps filled with gas (like Neon).</a:t>
            </a:r>
            <a:endParaRPr kumimoji="0" lang="en-US" sz="2400" b="0"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120000"/>
              <a:buFontTx/>
              <a:buChar char="•"/>
              <a:defRPr/>
            </a:pPr>
            <a:r>
              <a:rPr lang="en-US" sz="2400" kern="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In 1964 William. C Brown demonstrated a </a:t>
            </a:r>
            <a:r>
              <a:rPr lang="en-US" sz="2400" kern="0" noProof="0" dirty="0" err="1"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Rectenna</a:t>
            </a:r>
            <a:r>
              <a:rPr lang="en-US" sz="2400" kern="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sym typeface="+mn-ea"/>
              </a:rPr>
              <a:t> which would convert Microwaves Power to Electricity.</a:t>
            </a:r>
            <a:endParaRPr kumimoji="0" lang="en-US" sz="2400" b="1" i="0" u="sng" strike="noStrike" kern="0" cap="none" spc="0" normalizeH="0" baseline="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cs typeface="+mn-cs"/>
            </a:endParaRPr>
          </a:p>
          <a:p>
            <a:endParaRPr kumimoji="0" lang="en-US" altLang="en-US" sz="2400" b="1" i="0" u="sng" strike="noStrike" kern="0" cap="none" spc="0" normalizeH="0" baseline="0" noProof="0" dirty="0" smtClean="0">
              <a:ln>
                <a:noFill/>
              </a:ln>
              <a:solidFill>
                <a:schemeClr val="bg1"/>
              </a:solidFill>
              <a:effectLst>
                <a:outerShdw blurRad="38100" dist="38100" dir="2700000" algn="tl">
                  <a:srgbClr val="000000"/>
                </a:outerShdw>
              </a:effectLst>
              <a:uLnTx/>
              <a:uFillTx/>
              <a:latin typeface="Malgun Gothic" panose="020B0503020000020004" charset="-127"/>
              <a:ea typeface="Malgun Gothic" panose="020B0503020000020004" charset="-127"/>
              <a:cs typeface="+mn-cs"/>
            </a:endParaRPr>
          </a:p>
        </p:txBody>
      </p:sp>
      <p:sp>
        <p:nvSpPr>
          <p:cNvPr id="66" name="Text Placeholder 10"/>
          <p:cNvSpPr txBox="1"/>
          <p:nvPr/>
        </p:nvSpPr>
        <p:spPr>
          <a:xfrm>
            <a:off x="134028" y="4648922"/>
            <a:ext cx="4992866" cy="1614272"/>
          </a:xfrm>
          <a:prstGeom prst="rect">
            <a:avLst/>
          </a:prstGeom>
          <a:noFill/>
        </p:spPr>
        <p:txBody>
          <a:bodyPr anchor="ct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en-IN" altLang="en-US" sz="4000" b="1" dirty="0">
                <a:solidFill>
                  <a:schemeClr val="bg1"/>
                </a:solidFill>
                <a:latin typeface="+mj-lt"/>
                <a:cs typeface="Arial" panose="020B0604020202020204" pitchFamily="34" charset="0"/>
              </a:rPr>
              <a:t>INNOVATIONS:</a:t>
            </a:r>
            <a:endParaRPr lang="en-IN" altLang="en-US" sz="4000" b="1" dirty="0">
              <a:solidFill>
                <a:schemeClr val="bg1"/>
              </a:solidFill>
              <a:latin typeface="+mj-lt"/>
              <a:cs typeface="Arial" panose="020B0604020202020204" pitchFamily="34" charset="0"/>
            </a:endParaRPr>
          </a:p>
          <a:p>
            <a:pPr marL="0" indent="0">
              <a:lnSpc>
                <a:spcPct val="110000"/>
              </a:lnSpc>
              <a:buNone/>
            </a:pPr>
            <a:endParaRPr lang="en-IN" altLang="en-US" sz="4000" b="1" dirty="0">
              <a:solidFill>
                <a:schemeClr val="bg1"/>
              </a:solidFill>
              <a:latin typeface="+mj-lt"/>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0" y="5713765"/>
            <a:ext cx="12192000" cy="922020"/>
          </a:xfrm>
          <a:prstGeom prst="rect">
            <a:avLst/>
          </a:prstGeom>
          <a:noFill/>
        </p:spPr>
        <p:txBody>
          <a:bodyPr wrap="square" rtlCol="0" anchor="ctr">
            <a:spAutoFit/>
          </a:bodyPr>
          <a:lstStyle/>
          <a:p>
            <a:pPr algn="ctr"/>
            <a:r>
              <a:rPr lang="en-IN" altLang="ko-KR" sz="5400" dirty="0">
                <a:solidFill>
                  <a:schemeClr val="bg1"/>
                </a:solidFill>
                <a:cs typeface="Arial" panose="020B0604020202020204" pitchFamily="34" charset="0"/>
              </a:rPr>
              <a:t>HISTORY</a:t>
            </a:r>
            <a:endParaRPr lang="en-IN" altLang="ko-KR" sz="5400" dirty="0">
              <a:solidFill>
                <a:schemeClr val="bg1"/>
              </a:solidFill>
              <a:cs typeface="Arial" panose="020B0604020202020204" pitchFamily="34" charset="0"/>
            </a:endParaRPr>
          </a:p>
        </p:txBody>
      </p:sp>
      <p:grpSp>
        <p:nvGrpSpPr>
          <p:cNvPr id="22" name="Group 21"/>
          <p:cNvGrpSpPr/>
          <p:nvPr/>
        </p:nvGrpSpPr>
        <p:grpSpPr>
          <a:xfrm>
            <a:off x="471170" y="876935"/>
            <a:ext cx="5126355" cy="1873090"/>
            <a:chOff x="2898066" y="559041"/>
            <a:chExt cx="4158717" cy="1872730"/>
          </a:xfrm>
        </p:grpSpPr>
        <p:sp>
          <p:nvSpPr>
            <p:cNvPr id="5" name="TextBox 4"/>
            <p:cNvSpPr txBox="1"/>
            <p:nvPr/>
          </p:nvSpPr>
          <p:spPr>
            <a:xfrm>
              <a:off x="3957767" y="863622"/>
              <a:ext cx="3099016" cy="1568149"/>
            </a:xfrm>
            <a:prstGeom prst="rect">
              <a:avLst/>
            </a:prstGeom>
            <a:noFill/>
          </p:spPr>
          <p:txBody>
            <a:bodyPr wrap="square" rtlCol="0">
              <a:spAutoFit/>
            </a:bodyPr>
            <a:lstStyle/>
            <a:p>
              <a:r>
                <a:rPr lang="en-US" sz="1600" dirty="0">
                  <a:solidFill>
                    <a:schemeClr val="bg1"/>
                  </a:solidFill>
                  <a:sym typeface="+mn-ea"/>
                </a:rPr>
                <a:t>Sir NICOLA TESLA was the first person to propose and research the idea of wireless transmission in 1899, since many scholars are working to make his dream into reality.</a:t>
              </a:r>
              <a:endParaRPr lang="en-US" sz="1600" dirty="0">
                <a:solidFill>
                  <a:schemeClr val="bg1"/>
                </a:solidFill>
              </a:endParaRPr>
            </a:p>
            <a:p>
              <a:endParaRPr lang="en-US" altLang="ko-KR" sz="1600" dirty="0">
                <a:solidFill>
                  <a:schemeClr val="bg1"/>
                </a:solidFill>
                <a:cs typeface="Arial" panose="020B0604020202020204" pitchFamily="34" charset="0"/>
              </a:endParaRPr>
            </a:p>
          </p:txBody>
        </p:sp>
        <p:sp>
          <p:nvSpPr>
            <p:cNvPr id="7" name="TextBox 6"/>
            <p:cNvSpPr txBox="1"/>
            <p:nvPr/>
          </p:nvSpPr>
          <p:spPr>
            <a:xfrm>
              <a:off x="2898066" y="559041"/>
              <a:ext cx="1078173" cy="1014535"/>
            </a:xfrm>
            <a:prstGeom prst="rect">
              <a:avLst/>
            </a:prstGeom>
            <a:noFill/>
          </p:spPr>
          <p:txBody>
            <a:bodyPr wrap="square" lIns="108000" rIns="108000" rtlCol="0">
              <a:spAutoFit/>
            </a:bodyPr>
            <a:lstStyle/>
            <a:p>
              <a:pPr algn="ctr"/>
              <a:r>
                <a:rPr lang="en-US" altLang="ko-KR" sz="6000" b="1" dirty="0">
                  <a:solidFill>
                    <a:schemeClr val="accent1"/>
                  </a:solidFill>
                  <a:cs typeface="Arial" panose="020B0604020202020204" pitchFamily="34" charset="0"/>
                </a:rPr>
                <a:t>01</a:t>
              </a:r>
              <a:endParaRPr lang="ko-KR" altLang="en-US" sz="6000" b="1" dirty="0">
                <a:solidFill>
                  <a:schemeClr val="accent1"/>
                </a:solidFill>
                <a:cs typeface="Arial" panose="020B0604020202020204" pitchFamily="34" charset="0"/>
              </a:endParaRPr>
            </a:p>
          </p:txBody>
        </p:sp>
      </p:grpSp>
      <p:grpSp>
        <p:nvGrpSpPr>
          <p:cNvPr id="23" name="Group 22"/>
          <p:cNvGrpSpPr/>
          <p:nvPr/>
        </p:nvGrpSpPr>
        <p:grpSpPr>
          <a:xfrm>
            <a:off x="5942330" y="876935"/>
            <a:ext cx="5998845" cy="1873103"/>
            <a:chOff x="2898066" y="559041"/>
            <a:chExt cx="4158717" cy="1872657"/>
          </a:xfrm>
        </p:grpSpPr>
        <p:sp>
          <p:nvSpPr>
            <p:cNvPr id="26" name="TextBox 25"/>
            <p:cNvSpPr txBox="1"/>
            <p:nvPr/>
          </p:nvSpPr>
          <p:spPr>
            <a:xfrm>
              <a:off x="3957767" y="863622"/>
              <a:ext cx="3099016" cy="1568076"/>
            </a:xfrm>
            <a:prstGeom prst="rect">
              <a:avLst/>
            </a:prstGeom>
            <a:noFill/>
          </p:spPr>
          <p:txBody>
            <a:bodyPr wrap="square" rtlCol="0">
              <a:spAutoFit/>
            </a:bodyPr>
            <a:lstStyle/>
            <a:p>
              <a:r>
                <a:rPr lang="en-US" sz="1600" dirty="0">
                  <a:solidFill>
                    <a:schemeClr val="bg1"/>
                  </a:solidFill>
                  <a:sym typeface="+mn-ea"/>
                </a:rPr>
                <a:t>1899: Tesla continuous wireless power transmission in Colorado in springs and writes “The inferiority of the induction method would appeared immense as compared as the disturbed charge of the ground and air method.”</a:t>
              </a:r>
              <a:endParaRPr lang="en-US" sz="1600" dirty="0">
                <a:solidFill>
                  <a:schemeClr val="bg1"/>
                </a:solidFill>
              </a:endParaRPr>
            </a:p>
            <a:p>
              <a:endParaRPr lang="en-US" altLang="ko-KR" sz="1600" dirty="0">
                <a:solidFill>
                  <a:schemeClr val="bg1"/>
                </a:solidFill>
                <a:ea typeface="FZShuTi" pitchFamily="2" charset="-122"/>
                <a:cs typeface="Arial" panose="020B0604020202020204" pitchFamily="34" charset="0"/>
              </a:endParaRPr>
            </a:p>
          </p:txBody>
        </p:sp>
        <p:sp>
          <p:nvSpPr>
            <p:cNvPr id="25" name="TextBox 24"/>
            <p:cNvSpPr txBox="1"/>
            <p:nvPr/>
          </p:nvSpPr>
          <p:spPr>
            <a:xfrm>
              <a:off x="2898066" y="559041"/>
              <a:ext cx="1078173" cy="1014488"/>
            </a:xfrm>
            <a:prstGeom prst="rect">
              <a:avLst/>
            </a:prstGeom>
            <a:noFill/>
          </p:spPr>
          <p:txBody>
            <a:bodyPr wrap="square" lIns="108000" rIns="108000" rtlCol="0">
              <a:spAutoFit/>
            </a:bodyPr>
            <a:lstStyle/>
            <a:p>
              <a:pPr algn="ctr"/>
              <a:r>
                <a:rPr lang="en-US" altLang="ko-KR" sz="6000" b="1" dirty="0">
                  <a:solidFill>
                    <a:schemeClr val="accent1"/>
                  </a:solidFill>
                  <a:cs typeface="Arial" panose="020B0604020202020204" pitchFamily="34" charset="0"/>
                </a:rPr>
                <a:t>02</a:t>
              </a:r>
              <a:endParaRPr lang="ko-KR" altLang="en-US" sz="6000" b="1" dirty="0">
                <a:solidFill>
                  <a:schemeClr val="accent1"/>
                </a:solidFill>
                <a:cs typeface="Arial" panose="020B0604020202020204" pitchFamily="34" charset="0"/>
              </a:endParaRPr>
            </a:p>
          </p:txBody>
        </p:sp>
      </p:grpSp>
      <p:grpSp>
        <p:nvGrpSpPr>
          <p:cNvPr id="28" name="Group 27"/>
          <p:cNvGrpSpPr/>
          <p:nvPr/>
        </p:nvGrpSpPr>
        <p:grpSpPr>
          <a:xfrm>
            <a:off x="2272665" y="2738120"/>
            <a:ext cx="7320915" cy="1134620"/>
            <a:chOff x="2898066" y="559041"/>
            <a:chExt cx="4158717" cy="1134269"/>
          </a:xfrm>
        </p:grpSpPr>
        <p:sp>
          <p:nvSpPr>
            <p:cNvPr id="31" name="TextBox 30"/>
            <p:cNvSpPr txBox="1"/>
            <p:nvPr/>
          </p:nvSpPr>
          <p:spPr>
            <a:xfrm>
              <a:off x="3957767" y="863622"/>
              <a:ext cx="3099016" cy="829688"/>
            </a:xfrm>
            <a:prstGeom prst="rect">
              <a:avLst/>
            </a:prstGeom>
            <a:noFill/>
          </p:spPr>
          <p:txBody>
            <a:bodyPr wrap="square" rtlCol="0">
              <a:spAutoFit/>
            </a:bodyPr>
            <a:lstStyle/>
            <a:p>
              <a:r>
                <a:rPr lang="en-US" sz="1600" dirty="0">
                  <a:solidFill>
                    <a:schemeClr val="bg1"/>
                  </a:solidFill>
                  <a:sym typeface="+mn-ea"/>
                </a:rPr>
                <a:t>2009: Sony shows wireless electrodynamics-induction powered TV set,60W over 50cm.</a:t>
              </a:r>
              <a:endParaRPr lang="en-US" sz="1600" dirty="0">
                <a:solidFill>
                  <a:schemeClr val="bg1"/>
                </a:solidFill>
              </a:endParaRPr>
            </a:p>
            <a:p>
              <a:r>
                <a:rPr lang="en-US" altLang="ko-KR" sz="1600" dirty="0">
                  <a:solidFill>
                    <a:schemeClr val="bg1"/>
                  </a:solidFill>
                  <a:ea typeface="FZShuTi" pitchFamily="2" charset="-122"/>
                  <a:cs typeface="Arial" panose="020B0604020202020204" pitchFamily="34" charset="0"/>
                </a:rPr>
                <a:t>.</a:t>
              </a:r>
              <a:endParaRPr lang="en-US" altLang="ko-KR" sz="1600" dirty="0">
                <a:solidFill>
                  <a:schemeClr val="bg1"/>
                </a:solidFill>
                <a:ea typeface="FZShuTi" pitchFamily="2" charset="-122"/>
                <a:cs typeface="Arial" panose="020B0604020202020204" pitchFamily="34" charset="0"/>
              </a:endParaRPr>
            </a:p>
          </p:txBody>
        </p:sp>
        <p:sp>
          <p:nvSpPr>
            <p:cNvPr id="30" name="TextBox 29"/>
            <p:cNvSpPr txBox="1"/>
            <p:nvPr/>
          </p:nvSpPr>
          <p:spPr>
            <a:xfrm>
              <a:off x="2898066" y="559041"/>
              <a:ext cx="1078173" cy="1014416"/>
            </a:xfrm>
            <a:prstGeom prst="rect">
              <a:avLst/>
            </a:prstGeom>
            <a:noFill/>
          </p:spPr>
          <p:txBody>
            <a:bodyPr wrap="square" lIns="108000" rIns="108000" rtlCol="0">
              <a:spAutoFit/>
            </a:bodyPr>
            <a:lstStyle/>
            <a:p>
              <a:pPr algn="ctr"/>
              <a:r>
                <a:rPr lang="en-US" altLang="ko-KR" sz="6000" b="1" dirty="0">
                  <a:solidFill>
                    <a:schemeClr val="accent1"/>
                  </a:solidFill>
                  <a:cs typeface="Arial" panose="020B0604020202020204" pitchFamily="34" charset="0"/>
                </a:rPr>
                <a:t>03</a:t>
              </a:r>
              <a:endParaRPr lang="ko-KR" altLang="en-US" sz="6000" b="1" dirty="0">
                <a:solidFill>
                  <a:schemeClr val="accent1"/>
                </a:solidFill>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7312" y="153692"/>
            <a:ext cx="10301605" cy="7529194"/>
            <a:chOff x="1649042" y="-477576"/>
            <a:chExt cx="10301605" cy="7529194"/>
          </a:xfrm>
        </p:grpSpPr>
        <p:sp>
          <p:nvSpPr>
            <p:cNvPr id="8" name="TextBox 7"/>
            <p:cNvSpPr txBox="1"/>
            <p:nvPr/>
          </p:nvSpPr>
          <p:spPr>
            <a:xfrm>
              <a:off x="1649042" y="-477576"/>
              <a:ext cx="4777152" cy="2306955"/>
            </a:xfrm>
            <a:prstGeom prst="rect">
              <a:avLst/>
            </a:prstGeom>
            <a:noFill/>
          </p:spPr>
          <p:txBody>
            <a:bodyPr wrap="square" rtlCol="0" anchor="ctr">
              <a:spAutoFit/>
            </a:bodyPr>
            <a:lstStyle/>
            <a:p>
              <a:r>
                <a:rPr lang="en-IN" altLang="en-US" sz="4800" dirty="0">
                  <a:solidFill>
                    <a:schemeClr val="bg1"/>
                  </a:solidFill>
                  <a:latin typeface="Bahnschrift" panose="020B0502040204020203" charset="0"/>
                  <a:cs typeface="Bahnschrift" panose="020B0502040204020203" charset="0"/>
                </a:rPr>
                <a:t>ADVANTAGES OF WIRELESS PT.</a:t>
              </a:r>
              <a:endParaRPr lang="en-US" sz="4800" dirty="0">
                <a:solidFill>
                  <a:schemeClr val="bg1"/>
                </a:solidFill>
                <a:latin typeface="Bahnschrift" panose="020B0502040204020203" charset="0"/>
                <a:cs typeface="Bahnschrift" panose="020B0502040204020203" charset="0"/>
              </a:endParaRPr>
            </a:p>
            <a:p>
              <a:endParaRPr lang="en-US" altLang="en-US" sz="4800" b="1" dirty="0">
                <a:solidFill>
                  <a:schemeClr val="bg1"/>
                </a:solidFill>
                <a:latin typeface="Bahnschrift" panose="020B0502040204020203" charset="0"/>
                <a:cs typeface="Bahnschrift" panose="020B0502040204020203" charset="0"/>
              </a:endParaRPr>
            </a:p>
          </p:txBody>
        </p:sp>
        <p:sp>
          <p:nvSpPr>
            <p:cNvPr id="9" name="TextBox 8"/>
            <p:cNvSpPr txBox="1"/>
            <p:nvPr/>
          </p:nvSpPr>
          <p:spPr>
            <a:xfrm>
              <a:off x="4317947" y="1358843"/>
              <a:ext cx="7632700" cy="5692775"/>
            </a:xfrm>
            <a:prstGeom prst="rect">
              <a:avLst/>
            </a:prstGeom>
            <a:noFill/>
          </p:spPr>
          <p:txBody>
            <a:bodyPr wrap="square" rtlCol="0" anchor="ctr">
              <a:spAutoFit/>
            </a:bodyPr>
            <a:lstStyle/>
            <a:p>
              <a:pPr lvl="0"/>
              <a:r>
                <a:rPr lang="en-IN" altLang="en-US" sz="2800" dirty="0">
                  <a:solidFill>
                    <a:schemeClr val="bg1"/>
                  </a:solidFill>
                  <a:latin typeface="Malgun Gothic" panose="020B0503020000020004" charset="-127"/>
                  <a:ea typeface="Malgun Gothic" panose="020B0503020000020004" charset="-127"/>
                  <a:sym typeface="+mn-ea"/>
                </a:rPr>
                <a:t>- </a:t>
              </a:r>
              <a:r>
                <a:rPr lang="en-US" sz="2800" dirty="0">
                  <a:solidFill>
                    <a:schemeClr val="bg1"/>
                  </a:solidFill>
                  <a:latin typeface="Malgun Gothic" panose="020B0503020000020004" charset="-127"/>
                  <a:ea typeface="Malgun Gothic" panose="020B0503020000020004" charset="-127"/>
                  <a:sym typeface="+mn-ea"/>
                </a:rPr>
                <a:t>Fast</a:t>
              </a:r>
              <a:endParaRPr lang="en-US" sz="2800" dirty="0">
                <a:solidFill>
                  <a:schemeClr val="bg1"/>
                </a:solidFill>
                <a:latin typeface="Malgun Gothic" panose="020B0503020000020004" charset="-127"/>
                <a:ea typeface="Malgun Gothic" panose="020B0503020000020004" charset="-127"/>
                <a:sym typeface="+mn-ea"/>
              </a:endParaRPr>
            </a:p>
            <a:p>
              <a:pPr lvl="0"/>
              <a:endParaRPr lang="en-US" sz="2800" dirty="0">
                <a:solidFill>
                  <a:schemeClr val="bg1"/>
                </a:solidFill>
                <a:latin typeface="Malgun Gothic" panose="020B0503020000020004" charset="-127"/>
                <a:ea typeface="Malgun Gothic" panose="020B0503020000020004" charset="-127"/>
              </a:endParaRPr>
            </a:p>
            <a:p>
              <a:pPr lvl="0"/>
              <a:r>
                <a:rPr lang="en-IN" altLang="en-US" sz="2800" dirty="0">
                  <a:solidFill>
                    <a:schemeClr val="bg1"/>
                  </a:solidFill>
                  <a:latin typeface="Malgun Gothic" panose="020B0503020000020004" charset="-127"/>
                  <a:ea typeface="Malgun Gothic" panose="020B0503020000020004" charset="-127"/>
                  <a:sym typeface="+mn-ea"/>
                </a:rPr>
                <a:t>- </a:t>
              </a:r>
              <a:r>
                <a:rPr lang="en-US" sz="2800" dirty="0">
                  <a:solidFill>
                    <a:schemeClr val="bg1"/>
                  </a:solidFill>
                  <a:latin typeface="Malgun Gothic" panose="020B0503020000020004" charset="-127"/>
                  <a:ea typeface="Malgun Gothic" panose="020B0503020000020004" charset="-127"/>
                  <a:sym typeface="+mn-ea"/>
                </a:rPr>
                <a:t>Reliable to use</a:t>
              </a:r>
              <a:endParaRPr lang="en-US" sz="2800" dirty="0">
                <a:solidFill>
                  <a:schemeClr val="bg1"/>
                </a:solidFill>
                <a:latin typeface="Malgun Gothic" panose="020B0503020000020004" charset="-127"/>
                <a:ea typeface="Malgun Gothic" panose="020B0503020000020004" charset="-127"/>
                <a:sym typeface="+mn-ea"/>
              </a:endParaRPr>
            </a:p>
            <a:p>
              <a:pPr lvl="0"/>
              <a:endParaRPr lang="en-US" sz="2800" dirty="0">
                <a:solidFill>
                  <a:schemeClr val="bg1"/>
                </a:solidFill>
                <a:latin typeface="Malgun Gothic" panose="020B0503020000020004" charset="-127"/>
                <a:ea typeface="Malgun Gothic" panose="020B0503020000020004" charset="-127"/>
              </a:endParaRPr>
            </a:p>
            <a:p>
              <a:pPr lvl="0"/>
              <a:r>
                <a:rPr lang="en-IN" altLang="en-US" sz="2800" dirty="0">
                  <a:solidFill>
                    <a:schemeClr val="bg1"/>
                  </a:solidFill>
                  <a:latin typeface="Malgun Gothic" panose="020B0503020000020004" charset="-127"/>
                  <a:ea typeface="Malgun Gothic" panose="020B0503020000020004" charset="-127"/>
                  <a:sym typeface="+mn-ea"/>
                </a:rPr>
                <a:t>- </a:t>
              </a:r>
              <a:r>
                <a:rPr lang="en-US" sz="2800" dirty="0">
                  <a:solidFill>
                    <a:schemeClr val="bg1"/>
                  </a:solidFill>
                  <a:latin typeface="Malgun Gothic" panose="020B0503020000020004" charset="-127"/>
                  <a:ea typeface="Malgun Gothic" panose="020B0503020000020004" charset="-127"/>
                  <a:sym typeface="+mn-ea"/>
                </a:rPr>
                <a:t>Efficient</a:t>
              </a:r>
              <a:endParaRPr lang="en-US" sz="2800" dirty="0">
                <a:solidFill>
                  <a:schemeClr val="bg1"/>
                </a:solidFill>
                <a:latin typeface="Malgun Gothic" panose="020B0503020000020004" charset="-127"/>
                <a:ea typeface="Malgun Gothic" panose="020B0503020000020004" charset="-127"/>
                <a:sym typeface="+mn-ea"/>
              </a:endParaRPr>
            </a:p>
            <a:p>
              <a:pPr lvl="0"/>
              <a:endParaRPr lang="en-US" sz="2800" dirty="0">
                <a:solidFill>
                  <a:schemeClr val="bg1"/>
                </a:solidFill>
                <a:latin typeface="Malgun Gothic" panose="020B0503020000020004" charset="-127"/>
                <a:ea typeface="Malgun Gothic" panose="020B0503020000020004" charset="-127"/>
              </a:endParaRPr>
            </a:p>
            <a:p>
              <a:pPr lvl="0"/>
              <a:r>
                <a:rPr lang="en-IN" altLang="en-US" sz="2800" dirty="0">
                  <a:solidFill>
                    <a:schemeClr val="bg1"/>
                  </a:solidFill>
                  <a:latin typeface="Malgun Gothic" panose="020B0503020000020004" charset="-127"/>
                  <a:ea typeface="Malgun Gothic" panose="020B0503020000020004" charset="-127"/>
                  <a:sym typeface="+mn-ea"/>
                </a:rPr>
                <a:t>- </a:t>
              </a:r>
              <a:r>
                <a:rPr lang="en-US" sz="2800" dirty="0">
                  <a:solidFill>
                    <a:schemeClr val="bg1"/>
                  </a:solidFill>
                  <a:latin typeface="Malgun Gothic" panose="020B0503020000020004" charset="-127"/>
                  <a:ea typeface="Malgun Gothic" panose="020B0503020000020004" charset="-127"/>
                  <a:sym typeface="+mn-ea"/>
                </a:rPr>
                <a:t>Low maintenance cost</a:t>
              </a:r>
              <a:endParaRPr lang="en-US" sz="2800" dirty="0">
                <a:solidFill>
                  <a:schemeClr val="bg1"/>
                </a:solidFill>
                <a:latin typeface="Malgun Gothic" panose="020B0503020000020004" charset="-127"/>
                <a:ea typeface="Malgun Gothic" panose="020B0503020000020004" charset="-127"/>
                <a:sym typeface="+mn-ea"/>
              </a:endParaRPr>
            </a:p>
            <a:p>
              <a:pPr lvl="0"/>
              <a:endParaRPr lang="en-US" sz="2800" dirty="0">
                <a:solidFill>
                  <a:schemeClr val="bg1"/>
                </a:solidFill>
                <a:latin typeface="Malgun Gothic" panose="020B0503020000020004" charset="-127"/>
                <a:ea typeface="Malgun Gothic" panose="020B0503020000020004" charset="-127"/>
              </a:endParaRPr>
            </a:p>
            <a:p>
              <a:pPr lvl="0"/>
              <a:r>
                <a:rPr lang="en-IN" altLang="en-US" sz="2800" dirty="0">
                  <a:solidFill>
                    <a:schemeClr val="bg1"/>
                  </a:solidFill>
                  <a:latin typeface="Malgun Gothic" panose="020B0503020000020004" charset="-127"/>
                  <a:ea typeface="Malgun Gothic" panose="020B0503020000020004" charset="-127"/>
                  <a:sym typeface="+mn-ea"/>
                </a:rPr>
                <a:t>- </a:t>
              </a:r>
              <a:r>
                <a:rPr lang="en-US" sz="2800" dirty="0">
                  <a:solidFill>
                    <a:schemeClr val="bg1"/>
                  </a:solidFill>
                  <a:latin typeface="Malgun Gothic" panose="020B0503020000020004" charset="-127"/>
                  <a:ea typeface="Malgun Gothic" panose="020B0503020000020004" charset="-127"/>
                  <a:sym typeface="+mn-ea"/>
                </a:rPr>
                <a:t>Can be used for short range as well as long range</a:t>
              </a:r>
              <a:endParaRPr lang="en-US" sz="2800" dirty="0">
                <a:solidFill>
                  <a:schemeClr val="bg1"/>
                </a:solidFill>
                <a:latin typeface="Malgun Gothic" panose="020B0503020000020004" charset="-127"/>
                <a:ea typeface="Malgun Gothic" panose="020B0503020000020004" charset="-127"/>
              </a:endParaRPr>
            </a:p>
            <a:p>
              <a:endParaRPr lang="en-US" sz="2800" dirty="0">
                <a:solidFill>
                  <a:schemeClr val="bg1"/>
                </a:solidFill>
                <a:latin typeface="Malgun Gothic" panose="020B0503020000020004" charset="-127"/>
                <a:ea typeface="Malgun Gothic" panose="020B0503020000020004" charset="-127"/>
              </a:endParaRPr>
            </a:p>
            <a:p>
              <a:endParaRPr lang="en-US" sz="2800" dirty="0" smtClean="0">
                <a:solidFill>
                  <a:schemeClr val="bg1"/>
                </a:solidFill>
                <a:latin typeface="Malgun Gothic" panose="020B0503020000020004" charset="-127"/>
                <a:ea typeface="Malgun Gothic" panose="020B0503020000020004" charset="-127"/>
              </a:endParaRPr>
            </a:p>
            <a:p>
              <a:endParaRPr lang="en-US" altLang="en-US" sz="2800" dirty="0" smtClean="0">
                <a:solidFill>
                  <a:schemeClr val="bg1"/>
                </a:solidFill>
                <a:latin typeface="Malgun Gothic" panose="020B0503020000020004" charset="-127"/>
                <a:ea typeface="Malgun Gothic" panose="020B0503020000020004" charset="-127"/>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109" y="35"/>
            <a:ext cx="4205185" cy="1568450"/>
          </a:xfrm>
          <a:prstGeom prst="rect">
            <a:avLst/>
          </a:prstGeom>
          <a:noFill/>
        </p:spPr>
        <p:txBody>
          <a:bodyPr wrap="square" rtlCol="0" anchor="ctr">
            <a:spAutoFit/>
          </a:bodyPr>
          <a:lstStyle/>
          <a:p>
            <a:r>
              <a:rPr lang="en-IN" altLang="ko-KR" sz="3200" dirty="0">
                <a:solidFill>
                  <a:schemeClr val="bg1"/>
                </a:solidFill>
                <a:cs typeface="Arial" panose="020B0604020202020204" pitchFamily="34" charset="0"/>
              </a:rPr>
              <a:t>METHODS OF WIRELESS POWER TRASNMISSION:</a:t>
            </a:r>
            <a:endParaRPr lang="en-IN" altLang="ko-KR" sz="3200" dirty="0">
              <a:solidFill>
                <a:schemeClr val="bg1"/>
              </a:solidFill>
              <a:cs typeface="Arial" panose="020B0604020202020204" pitchFamily="34" charset="0"/>
            </a:endParaRPr>
          </a:p>
        </p:txBody>
      </p:sp>
      <p:sp>
        <p:nvSpPr>
          <p:cNvPr id="131" name="TextBox 130"/>
          <p:cNvSpPr txBox="1"/>
          <p:nvPr/>
        </p:nvSpPr>
        <p:spPr>
          <a:xfrm>
            <a:off x="324985" y="2393315"/>
            <a:ext cx="5319004" cy="2215515"/>
          </a:xfrm>
          <a:prstGeom prst="rect">
            <a:avLst/>
          </a:prstGeom>
          <a:noFill/>
        </p:spPr>
        <p:txBody>
          <a:bodyPr wrap="square" lIns="48000" tIns="0" rIns="24000" bIns="0" rtlCol="0">
            <a:spAutoFit/>
          </a:bodyPr>
          <a:lstStyle/>
          <a:p>
            <a:pPr algn="r"/>
            <a:r>
              <a:rPr lang="en-US" sz="2400" dirty="0">
                <a:solidFill>
                  <a:schemeClr val="bg1"/>
                </a:solidFill>
                <a:latin typeface="Malgun Gothic" panose="020B0503020000020004" charset="-127"/>
                <a:ea typeface="Malgun Gothic" panose="020B0503020000020004" charset="-127"/>
                <a:sym typeface="+mn-ea"/>
              </a:rPr>
              <a:t>Near field technique</a:t>
            </a:r>
            <a:r>
              <a:rPr lang="en-IN" altLang="en-US" sz="2400" dirty="0">
                <a:solidFill>
                  <a:schemeClr val="bg1"/>
                </a:solidFill>
                <a:latin typeface="Malgun Gothic" panose="020B0503020000020004" charset="-127"/>
                <a:ea typeface="Malgun Gothic" panose="020B0503020000020004" charset="-127"/>
                <a:sym typeface="+mn-ea"/>
              </a:rPr>
              <a:t>S             </a:t>
            </a:r>
            <a:r>
              <a:rPr lang="en-US" sz="2400" dirty="0">
                <a:solidFill>
                  <a:schemeClr val="bg1"/>
                </a:solidFill>
                <a:latin typeface="Malgun Gothic" panose="020B0503020000020004" charset="-127"/>
                <a:ea typeface="Malgun Gothic" panose="020B0503020000020004" charset="-127"/>
                <a:sym typeface="+mn-ea"/>
              </a:rPr>
              <a:t>:</a:t>
            </a:r>
            <a:endParaRPr lang="en-US" sz="2400" dirty="0">
              <a:solidFill>
                <a:schemeClr val="bg1"/>
              </a:solidFill>
              <a:latin typeface="Malgun Gothic" panose="020B0503020000020004" charset="-127"/>
              <a:ea typeface="Malgun Gothic" panose="020B0503020000020004" charset="-127"/>
            </a:endParaRPr>
          </a:p>
          <a:p>
            <a:pPr marL="36830" indent="0">
              <a:buNone/>
            </a:pPr>
            <a:endParaRPr lang="en-US" sz="2400" dirty="0">
              <a:solidFill>
                <a:schemeClr val="bg1"/>
              </a:solidFill>
              <a:latin typeface="Malgun Gothic" panose="020B0503020000020004" charset="-127"/>
              <a:ea typeface="Malgun Gothic" panose="020B0503020000020004" charset="-127"/>
            </a:endParaRPr>
          </a:p>
          <a:p>
            <a:pPr lvl="0">
              <a:buFont typeface="Wingdings" panose="05000000000000000000" pitchFamily="2" charset="2"/>
              <a:buChar char="Ø"/>
            </a:pPr>
            <a:r>
              <a:rPr lang="en-US" sz="2400" dirty="0" smtClean="0">
                <a:solidFill>
                  <a:schemeClr val="bg1"/>
                </a:solidFill>
                <a:latin typeface="Malgun Gothic" panose="020B0503020000020004" charset="-127"/>
                <a:ea typeface="Malgun Gothic" panose="020B0503020000020004" charset="-127"/>
                <a:sym typeface="+mn-ea"/>
              </a:rPr>
              <a:t>Capacitive </a:t>
            </a:r>
            <a:r>
              <a:rPr lang="en-US" sz="2400" dirty="0">
                <a:solidFill>
                  <a:schemeClr val="bg1"/>
                </a:solidFill>
                <a:latin typeface="Malgun Gothic" panose="020B0503020000020004" charset="-127"/>
                <a:ea typeface="Malgun Gothic" panose="020B0503020000020004" charset="-127"/>
                <a:sym typeface="+mn-ea"/>
              </a:rPr>
              <a:t>coupling</a:t>
            </a:r>
            <a:endParaRPr lang="en-US" sz="2400" dirty="0">
              <a:solidFill>
                <a:schemeClr val="bg1"/>
              </a:solidFill>
              <a:latin typeface="Malgun Gothic" panose="020B0503020000020004" charset="-127"/>
              <a:ea typeface="Malgun Gothic" panose="020B0503020000020004" charset="-127"/>
            </a:endParaRPr>
          </a:p>
          <a:p>
            <a:pPr lvl="0">
              <a:buFont typeface="Wingdings" panose="05000000000000000000" pitchFamily="2" charset="2"/>
              <a:buChar char="Ø"/>
            </a:pPr>
            <a:r>
              <a:rPr lang="en-US" sz="2400" dirty="0" smtClean="0">
                <a:solidFill>
                  <a:schemeClr val="bg1"/>
                </a:solidFill>
                <a:latin typeface="Malgun Gothic" panose="020B0503020000020004" charset="-127"/>
                <a:ea typeface="Malgun Gothic" panose="020B0503020000020004" charset="-127"/>
                <a:sym typeface="+mn-ea"/>
              </a:rPr>
              <a:t> Inductive </a:t>
            </a:r>
            <a:r>
              <a:rPr lang="en-US" sz="2400" dirty="0">
                <a:solidFill>
                  <a:schemeClr val="bg1"/>
                </a:solidFill>
                <a:latin typeface="Malgun Gothic" panose="020B0503020000020004" charset="-127"/>
                <a:ea typeface="Malgun Gothic" panose="020B0503020000020004" charset="-127"/>
                <a:sym typeface="+mn-ea"/>
              </a:rPr>
              <a:t>coupling</a:t>
            </a:r>
            <a:endParaRPr lang="en-US" sz="2400" dirty="0">
              <a:solidFill>
                <a:schemeClr val="bg1"/>
              </a:solidFill>
              <a:latin typeface="Malgun Gothic" panose="020B0503020000020004" charset="-127"/>
              <a:ea typeface="Malgun Gothic" panose="020B0503020000020004" charset="-127"/>
            </a:endParaRPr>
          </a:p>
          <a:p>
            <a:pPr>
              <a:buFont typeface="Wingdings" panose="05000000000000000000" pitchFamily="2" charset="2"/>
              <a:buChar char="Ø"/>
            </a:pPr>
            <a:r>
              <a:rPr lang="en-US" sz="2400" dirty="0" smtClean="0">
                <a:solidFill>
                  <a:schemeClr val="bg1"/>
                </a:solidFill>
                <a:latin typeface="Malgun Gothic" panose="020B0503020000020004" charset="-127"/>
                <a:ea typeface="Malgun Gothic" panose="020B0503020000020004" charset="-127"/>
                <a:sym typeface="+mn-ea"/>
              </a:rPr>
              <a:t>Magneto </a:t>
            </a:r>
            <a:r>
              <a:rPr lang="en-US" sz="2400" dirty="0">
                <a:solidFill>
                  <a:schemeClr val="bg1"/>
                </a:solidFill>
                <a:latin typeface="Malgun Gothic" panose="020B0503020000020004" charset="-127"/>
                <a:ea typeface="Malgun Gothic" panose="020B0503020000020004" charset="-127"/>
                <a:sym typeface="+mn-ea"/>
              </a:rPr>
              <a:t>dynamic coupling</a:t>
            </a:r>
            <a:endParaRPr lang="en-US" sz="2400" dirty="0">
              <a:solidFill>
                <a:schemeClr val="bg1"/>
              </a:solidFill>
              <a:latin typeface="Malgun Gothic" panose="020B0503020000020004" charset="-127"/>
              <a:ea typeface="Malgun Gothic" panose="020B0503020000020004" charset="-127"/>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208895" y="2486025"/>
            <a:ext cx="5319004" cy="2585085"/>
          </a:xfrm>
          <a:prstGeom prst="rect">
            <a:avLst/>
          </a:prstGeom>
          <a:noFill/>
        </p:spPr>
        <p:txBody>
          <a:bodyPr wrap="square" lIns="48000" tIns="0" rIns="24000" bIns="0" rtlCol="0">
            <a:spAutoFit/>
          </a:bodyPr>
          <a:p>
            <a:pPr algn="r"/>
            <a:r>
              <a:rPr lang="en-US" sz="2400" dirty="0">
                <a:solidFill>
                  <a:schemeClr val="bg1"/>
                </a:solidFill>
                <a:sym typeface="+mn-ea"/>
              </a:rPr>
              <a:t> Far field technique</a:t>
            </a:r>
            <a:r>
              <a:rPr lang="en-IN" altLang="en-US" sz="2400" dirty="0">
                <a:solidFill>
                  <a:schemeClr val="bg1"/>
                </a:solidFill>
                <a:sym typeface="+mn-ea"/>
              </a:rPr>
              <a:t>S              </a:t>
            </a:r>
            <a:r>
              <a:rPr lang="en-US" sz="2400" dirty="0">
                <a:solidFill>
                  <a:schemeClr val="bg1"/>
                </a:solidFill>
                <a:sym typeface="+mn-ea"/>
              </a:rPr>
              <a:t>:</a:t>
            </a:r>
            <a:endParaRPr lang="en-US" sz="2400" dirty="0">
              <a:solidFill>
                <a:schemeClr val="bg1"/>
              </a:solidFill>
            </a:endParaRPr>
          </a:p>
          <a:p>
            <a:pPr marL="36830" indent="0">
              <a:buNone/>
            </a:pPr>
            <a:endParaRPr lang="en-US" sz="2400" dirty="0">
              <a:solidFill>
                <a:schemeClr val="bg1"/>
              </a:solidFill>
            </a:endParaRPr>
          </a:p>
          <a:p>
            <a:pPr lvl="0">
              <a:buFont typeface="Wingdings" panose="05000000000000000000" pitchFamily="2" charset="2"/>
              <a:buChar char="Ø"/>
            </a:pPr>
            <a:r>
              <a:rPr lang="en-US" sz="2400" dirty="0" smtClean="0">
                <a:solidFill>
                  <a:schemeClr val="bg1"/>
                </a:solidFill>
                <a:sym typeface="+mn-ea"/>
              </a:rPr>
              <a:t>Microwave </a:t>
            </a:r>
            <a:r>
              <a:rPr lang="en-US" sz="2400" dirty="0">
                <a:solidFill>
                  <a:schemeClr val="bg1"/>
                </a:solidFill>
                <a:sym typeface="+mn-ea"/>
              </a:rPr>
              <a:t>power  transmission</a:t>
            </a:r>
            <a:endParaRPr lang="en-US" sz="2400" dirty="0">
              <a:solidFill>
                <a:schemeClr val="bg1"/>
              </a:solidFill>
            </a:endParaRPr>
          </a:p>
          <a:p>
            <a:pPr lvl="0">
              <a:buFont typeface="Wingdings" panose="05000000000000000000" pitchFamily="2" charset="2"/>
              <a:buChar char="Ø"/>
            </a:pPr>
            <a:r>
              <a:rPr lang="en-US" sz="2400" dirty="0" smtClean="0">
                <a:solidFill>
                  <a:schemeClr val="bg1"/>
                </a:solidFill>
                <a:sym typeface="+mn-ea"/>
              </a:rPr>
              <a:t>Laser </a:t>
            </a:r>
            <a:r>
              <a:rPr lang="en-US" sz="2400" dirty="0">
                <a:solidFill>
                  <a:schemeClr val="bg1"/>
                </a:solidFill>
                <a:sym typeface="+mn-ea"/>
              </a:rPr>
              <a:t>power transmission</a:t>
            </a:r>
            <a:endParaRPr lang="en-US" sz="2400" dirty="0">
              <a:solidFill>
                <a:schemeClr val="bg1"/>
              </a:solidFill>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0" y="318"/>
            <a:ext cx="12044045" cy="15684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en-US" sz="3200" dirty="0">
                <a:ln w="22225">
                  <a:solidFill>
                    <a:schemeClr val="accent2"/>
                  </a:solidFill>
                  <a:prstDash val="solid"/>
                </a:ln>
                <a:solidFill>
                  <a:schemeClr val="accent2">
                    <a:lumMod val="40000"/>
                    <a:lumOff val="60000"/>
                  </a:schemeClr>
                </a:solidFill>
                <a:effectLst/>
                <a:sym typeface="+mn-ea"/>
              </a:rPr>
              <a:t>CAPACITIVE COUPLING:</a:t>
            </a:r>
            <a:br>
              <a:rPr lang="en-US" sz="3200" dirty="0">
                <a:sym typeface="+mn-ea"/>
              </a:rPr>
            </a:br>
            <a:endParaRPr lang="en-US" sz="3200" dirty="0"/>
          </a:p>
          <a:p>
            <a:endParaRPr lang="en-IN" altLang="ko-KR" sz="3200" dirty="0">
              <a:solidFill>
                <a:schemeClr val="bg1"/>
              </a:solidFill>
              <a:cs typeface="Arial" panose="020B0604020202020204" pitchFamily="34" charset="0"/>
            </a:endParaRPr>
          </a:p>
        </p:txBody>
      </p:sp>
      <p:sp>
        <p:nvSpPr>
          <p:cNvPr id="131" name="TextBox 130"/>
          <p:cNvSpPr txBox="1"/>
          <p:nvPr/>
        </p:nvSpPr>
        <p:spPr>
          <a:xfrm>
            <a:off x="324985" y="2393315"/>
            <a:ext cx="5319004" cy="2954655"/>
          </a:xfrm>
          <a:prstGeom prst="rect">
            <a:avLst/>
          </a:prstGeom>
          <a:noFill/>
        </p:spPr>
        <p:txBody>
          <a:bodyPr wrap="square" lIns="48000" tIns="0" rIns="24000" bIns="0" rtlCol="0">
            <a:spAutoFit/>
          </a:bodyPr>
          <a:lstStyle/>
          <a:p>
            <a:pPr algn="r"/>
            <a:r>
              <a:rPr lang="en-US" sz="2400" dirty="0">
                <a:solidFill>
                  <a:schemeClr val="bg1"/>
                </a:solidFill>
                <a:sym typeface="+mn-ea"/>
              </a:rPr>
              <a:t>Capacitive coupling also referred to as electric coupling.</a:t>
            </a:r>
            <a:endParaRPr lang="en-US" sz="2400" dirty="0">
              <a:solidFill>
                <a:schemeClr val="bg1"/>
              </a:solidFill>
            </a:endParaRPr>
          </a:p>
          <a:p>
            <a:pPr algn="r"/>
            <a:r>
              <a:rPr lang="en-US" sz="2400" dirty="0">
                <a:solidFill>
                  <a:schemeClr val="bg1"/>
                </a:solidFill>
                <a:sym typeface="+mn-ea"/>
              </a:rPr>
              <a:t>It makes use of electric fields for the transmission of power between two electrodes (an anode and cathode) forming a capacitance for the transfer of power.</a:t>
            </a:r>
            <a:endParaRPr lang="en-US" sz="2400" dirty="0">
              <a:solidFill>
                <a:schemeClr val="bg1"/>
              </a:solidFill>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208260" y="2508250"/>
            <a:ext cx="5319004" cy="3693160"/>
          </a:xfrm>
          <a:prstGeom prst="rect">
            <a:avLst/>
          </a:prstGeom>
          <a:noFill/>
        </p:spPr>
        <p:txBody>
          <a:bodyPr wrap="square" lIns="48000" tIns="0" rIns="24000" bIns="0" rtlCol="0">
            <a:spAutoFit/>
          </a:bodyPr>
          <a:p>
            <a:pPr algn="r"/>
            <a:r>
              <a:rPr lang="en-US" sz="2400" dirty="0">
                <a:solidFill>
                  <a:schemeClr val="bg1"/>
                </a:solidFill>
                <a:sym typeface="+mn-ea"/>
              </a:rPr>
              <a:t>Capacitive coupling has a few advantages over inductive coupling. The field is largely confined between the capacitor plates, reducing interference, which in inductive coupling requires heavy ferrite "flux confinement" cores.</a:t>
            </a:r>
            <a:endParaRPr lang="en-US" sz="2400" dirty="0">
              <a:solidFill>
                <a:schemeClr val="bg1"/>
              </a:solidFill>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pic>
        <p:nvPicPr>
          <p:cNvPr id="6" name="Picture 5" descr="Coupling-Capacitor"/>
          <p:cNvPicPr>
            <a:picLocks noChangeAspect="1"/>
          </p:cNvPicPr>
          <p:nvPr/>
        </p:nvPicPr>
        <p:blipFill>
          <a:blip r:embed="rId2"/>
          <a:stretch>
            <a:fillRect/>
          </a:stretch>
        </p:blipFill>
        <p:spPr>
          <a:xfrm>
            <a:off x="0" y="5003800"/>
            <a:ext cx="3742055" cy="18542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98000"/>
            <a:lum/>
          </a:blip>
          <a:srcRect/>
          <a:stretch>
            <a:fillRect/>
          </a:stretch>
        </a:blipFill>
        <a:effectLst/>
      </p:bgPr>
    </p:bg>
    <p:spTree>
      <p:nvGrpSpPr>
        <p:cNvPr id="1" name=""/>
        <p:cNvGrpSpPr/>
        <p:nvPr/>
      </p:nvGrpSpPr>
      <p:grpSpPr>
        <a:xfrm>
          <a:off x="0" y="0"/>
          <a:ext cx="0" cy="0"/>
          <a:chOff x="0" y="0"/>
          <a:chExt cx="0" cy="0"/>
        </a:xfrm>
      </p:grpSpPr>
      <p:sp>
        <p:nvSpPr>
          <p:cNvPr id="130" name="TextBox 129"/>
          <p:cNvSpPr txBox="1"/>
          <p:nvPr/>
        </p:nvSpPr>
        <p:spPr>
          <a:xfrm>
            <a:off x="0" y="30798"/>
            <a:ext cx="12044045" cy="1568450"/>
          </a:xfrm>
          <a:prstGeom prst="rect">
            <a:avLst/>
          </a:prstGeom>
        </p:spPr>
        <p:style>
          <a:lnRef idx="1">
            <a:schemeClr val="dk1"/>
          </a:lnRef>
          <a:fillRef idx="3">
            <a:schemeClr val="dk1"/>
          </a:fillRef>
          <a:effectRef idx="2">
            <a:schemeClr val="dk1"/>
          </a:effectRef>
          <a:fontRef idx="minor">
            <a:schemeClr val="lt1"/>
          </a:fontRef>
        </p:style>
        <p:txBody>
          <a:bodyPr wrap="square" rtlCol="0" anchor="ctr">
            <a:spAutoFit/>
          </a:bodyPr>
          <a:lstStyle/>
          <a:p>
            <a:r>
              <a:rPr lang="en-IN" altLang="en-US" sz="3200" dirty="0">
                <a:ln w="22225">
                  <a:solidFill>
                    <a:schemeClr val="accent2"/>
                  </a:solidFill>
                  <a:prstDash val="solid"/>
                </a:ln>
                <a:solidFill>
                  <a:schemeClr val="accent2">
                    <a:lumMod val="40000"/>
                    <a:lumOff val="60000"/>
                  </a:schemeClr>
                </a:solidFill>
                <a:effectLst/>
                <a:sym typeface="+mn-ea"/>
              </a:rPr>
              <a:t>INDUCTIVE COUPLING:</a:t>
            </a:r>
            <a:br>
              <a:rPr lang="en-US" sz="3200" dirty="0">
                <a:sym typeface="+mn-ea"/>
              </a:rPr>
            </a:br>
            <a:endParaRPr lang="en-US" sz="3200" dirty="0"/>
          </a:p>
          <a:p>
            <a:endParaRPr lang="en-IN" altLang="ko-KR" sz="3200" dirty="0">
              <a:solidFill>
                <a:schemeClr val="bg1"/>
              </a:solidFill>
              <a:cs typeface="Arial" panose="020B0604020202020204" pitchFamily="34" charset="0"/>
            </a:endParaRPr>
          </a:p>
        </p:txBody>
      </p:sp>
      <p:sp>
        <p:nvSpPr>
          <p:cNvPr id="131" name="TextBox 130"/>
          <p:cNvSpPr txBox="1"/>
          <p:nvPr/>
        </p:nvSpPr>
        <p:spPr>
          <a:xfrm>
            <a:off x="324985" y="2393315"/>
            <a:ext cx="5319004" cy="2585085"/>
          </a:xfrm>
          <a:prstGeom prst="rect">
            <a:avLst/>
          </a:prstGeom>
          <a:noFill/>
        </p:spPr>
        <p:txBody>
          <a:bodyPr wrap="square" lIns="48000" tIns="0" rIns="24000" bIns="0" rtlCol="0">
            <a:spAutoFit/>
          </a:bodyPr>
          <a:lstStyle/>
          <a:p>
            <a:pPr algn="r"/>
            <a:r>
              <a:rPr lang="en-US" sz="2400" dirty="0" smtClean="0">
                <a:solidFill>
                  <a:schemeClr val="bg1"/>
                </a:solidFill>
                <a:sym typeface="+mn-ea"/>
              </a:rPr>
              <a:t>In</a:t>
            </a:r>
            <a:r>
              <a:rPr lang="en-US" sz="2400" dirty="0">
                <a:solidFill>
                  <a:schemeClr val="bg1"/>
                </a:solidFill>
                <a:sym typeface="+mn-ea"/>
              </a:rPr>
              <a:t> inductive coupling (</a:t>
            </a:r>
            <a:r>
              <a:rPr lang="en-US" sz="2400" i="1" dirty="0">
                <a:solidFill>
                  <a:schemeClr val="bg1"/>
                </a:solidFill>
                <a:sym typeface="+mn-ea"/>
              </a:rPr>
              <a:t>electromagnetic induction</a:t>
            </a:r>
            <a:r>
              <a:rPr lang="en-US" sz="2400" dirty="0">
                <a:solidFill>
                  <a:schemeClr val="bg1"/>
                </a:solidFill>
                <a:sym typeface="+mn-ea"/>
              </a:rPr>
              <a:t> or </a:t>
            </a:r>
            <a:r>
              <a:rPr lang="en-US" sz="2400" i="1" dirty="0">
                <a:solidFill>
                  <a:schemeClr val="bg1"/>
                </a:solidFill>
                <a:sym typeface="+mn-ea"/>
              </a:rPr>
              <a:t>inductive power transfer</a:t>
            </a:r>
            <a:r>
              <a:rPr lang="en-US" sz="2400" dirty="0">
                <a:solidFill>
                  <a:schemeClr val="bg1"/>
                </a:solidFill>
                <a:sym typeface="+mn-ea"/>
              </a:rPr>
              <a:t>, IPT), power is transferred between coils of wire by a magnetic field.</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altLang="en-US" sz="2400" dirty="0">
              <a:solidFill>
                <a:schemeClr val="bg1"/>
              </a:solidFill>
              <a:latin typeface="Malgun Gothic" panose="020B0503020000020004" charset="-127"/>
              <a:ea typeface="Malgun Gothic" panose="020B0503020000020004" charset="-127"/>
              <a:cs typeface="Arial" panose="020B0604020202020204" pitchFamily="34" charset="0"/>
            </a:endParaRPr>
          </a:p>
        </p:txBody>
      </p:sp>
      <p:sp>
        <p:nvSpPr>
          <p:cNvPr id="2" name="TextBox 130"/>
          <p:cNvSpPr txBox="1"/>
          <p:nvPr/>
        </p:nvSpPr>
        <p:spPr>
          <a:xfrm>
            <a:off x="6208260" y="2508250"/>
            <a:ext cx="5319004" cy="4801235"/>
          </a:xfrm>
          <a:prstGeom prst="rect">
            <a:avLst/>
          </a:prstGeom>
          <a:noFill/>
        </p:spPr>
        <p:txBody>
          <a:bodyPr wrap="square" lIns="48000" tIns="0" rIns="24000" bIns="0" rtlCol="0">
            <a:spAutoFit/>
          </a:bodyPr>
          <a:p>
            <a:pPr algn="r"/>
            <a:r>
              <a:rPr lang="en-US" sz="2400" dirty="0">
                <a:solidFill>
                  <a:schemeClr val="bg1"/>
                </a:solidFill>
                <a:sym typeface="+mn-ea"/>
              </a:rPr>
              <a:t>An alternating current (AC) through the transmitter coil </a:t>
            </a:r>
            <a:r>
              <a:rPr lang="en-US" sz="2400" i="1" dirty="0">
                <a:solidFill>
                  <a:schemeClr val="bg1"/>
                </a:solidFill>
                <a:sym typeface="+mn-ea"/>
              </a:rPr>
              <a:t>(L1)</a:t>
            </a:r>
            <a:r>
              <a:rPr lang="en-US" sz="2400" dirty="0">
                <a:solidFill>
                  <a:schemeClr val="bg1"/>
                </a:solidFill>
                <a:sym typeface="+mn-ea"/>
              </a:rPr>
              <a:t> creates an oscillating magnetic field </a:t>
            </a:r>
            <a:r>
              <a:rPr lang="en-US" sz="2400" i="1" dirty="0">
                <a:solidFill>
                  <a:schemeClr val="bg1"/>
                </a:solidFill>
                <a:sym typeface="+mn-ea"/>
              </a:rPr>
              <a:t>(B)</a:t>
            </a:r>
            <a:r>
              <a:rPr lang="en-US" sz="2400" dirty="0">
                <a:solidFill>
                  <a:schemeClr val="bg1"/>
                </a:solidFill>
                <a:sym typeface="+mn-ea"/>
              </a:rPr>
              <a:t> by Ampere's law. The magnetic field passes through the receiving coil </a:t>
            </a:r>
            <a:r>
              <a:rPr lang="en-US" sz="2400" i="1" dirty="0">
                <a:solidFill>
                  <a:schemeClr val="bg1"/>
                </a:solidFill>
                <a:sym typeface="+mn-ea"/>
              </a:rPr>
              <a:t>(L2)</a:t>
            </a:r>
            <a:r>
              <a:rPr lang="en-US" sz="2400" dirty="0">
                <a:solidFill>
                  <a:schemeClr val="bg1"/>
                </a:solidFill>
                <a:sym typeface="+mn-ea"/>
              </a:rPr>
              <a:t>, where it induces an alternating EMF (voltage) by Faraday's law of induction, which creates an alternating current in the receiver.</a:t>
            </a:r>
            <a:endParaRPr lang="en-US" sz="2400" dirty="0">
              <a:solidFill>
                <a:schemeClr val="bg1"/>
              </a:solidFill>
            </a:endParaRPr>
          </a:p>
          <a:p>
            <a:pPr algn="r"/>
            <a:r>
              <a:rPr lang="en-US" sz="2400" dirty="0">
                <a:solidFill>
                  <a:schemeClr val="bg1"/>
                </a:solidFill>
                <a:sym typeface="+mn-ea"/>
              </a:rPr>
              <a:t>.</a:t>
            </a:r>
            <a:endParaRPr lang="en-US" sz="2400" dirty="0">
              <a:solidFill>
                <a:schemeClr val="bg1"/>
              </a:solidFill>
            </a:endParaRPr>
          </a:p>
          <a:p>
            <a:pPr algn="r"/>
            <a:endParaRPr lang="en-US" sz="3600" dirty="0"/>
          </a:p>
          <a:p>
            <a:pPr algn="r"/>
            <a:endParaRPr lang="ko-KR" altLang="en-US" sz="3600" dirty="0">
              <a:solidFill>
                <a:schemeClr val="bg1"/>
              </a:solidFill>
              <a:latin typeface="+mj-lt"/>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70" y="4789170"/>
            <a:ext cx="3402965" cy="16287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01">
      <a:dk1>
        <a:sysClr val="windowText" lastClr="000000"/>
      </a:dk1>
      <a:lt1>
        <a:sysClr val="window" lastClr="FFFFFF"/>
      </a:lt1>
      <a:dk2>
        <a:srgbClr val="44546A"/>
      </a:dk2>
      <a:lt2>
        <a:srgbClr val="E7E6E6"/>
      </a:lt2>
      <a:accent1>
        <a:srgbClr val="8AC7D3"/>
      </a:accent1>
      <a:accent2>
        <a:srgbClr val="307689"/>
      </a:accent2>
      <a:accent3>
        <a:srgbClr val="F7C76A"/>
      </a:accent3>
      <a:accent4>
        <a:srgbClr val="E93A0F"/>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ver and End Slide Master">
  <a:themeElements>
    <a:clrScheme name="ALLPPT COLOR - 104">
      <a:dk1>
        <a:sysClr val="windowText" lastClr="000000"/>
      </a:dk1>
      <a:lt1>
        <a:sysClr val="window" lastClr="FFFFFF"/>
      </a:lt1>
      <a:dk2>
        <a:srgbClr val="1F497D"/>
      </a:dk2>
      <a:lt2>
        <a:srgbClr val="EEECE1"/>
      </a:lt2>
      <a:accent1>
        <a:srgbClr val="476ADD"/>
      </a:accent1>
      <a:accent2>
        <a:srgbClr val="476ADD"/>
      </a:accent2>
      <a:accent3>
        <a:srgbClr val="476ADD"/>
      </a:accent3>
      <a:accent4>
        <a:srgbClr val="476ADD"/>
      </a:accent4>
      <a:accent5>
        <a:srgbClr val="476ADD"/>
      </a:accent5>
      <a:accent6>
        <a:srgbClr val="5A28C8"/>
      </a:accent6>
      <a:hlink>
        <a:srgbClr val="FFFF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6443</Words>
  <Application>WPS Presentation</Application>
  <PresentationFormat>Widescreen</PresentationFormat>
  <Paragraphs>248</Paragraphs>
  <Slides>20</Slides>
  <Notes>2</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20</vt:i4>
      </vt:variant>
    </vt:vector>
  </HeadingPairs>
  <TitlesOfParts>
    <vt:vector size="36" baseType="lpstr">
      <vt:lpstr>Arial</vt:lpstr>
      <vt:lpstr>SimSun</vt:lpstr>
      <vt:lpstr>Wingdings</vt:lpstr>
      <vt:lpstr>Bahnschrift</vt:lpstr>
      <vt:lpstr>Microsoft JhengHei</vt:lpstr>
      <vt:lpstr>Microsoft JhengHei UI</vt:lpstr>
      <vt:lpstr>Malgun Gothic</vt:lpstr>
      <vt:lpstr>FZShuTi</vt:lpstr>
      <vt:lpstr>Calibri Light</vt:lpstr>
      <vt:lpstr>Calibri</vt:lpstr>
      <vt:lpstr>Microsoft YaHei</vt:lpstr>
      <vt:lpstr>Arial Unicode MS</vt:lpstr>
      <vt:lpstr>Cover and End Slide Master</vt:lpstr>
      <vt:lpstr>Contents Slide Master</vt:lpstr>
      <vt:lpstr>Section Break Slide Master</vt:lpstr>
      <vt:lpstr>1_Cover and End Slide Master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SHREYASH S BHATKAR</cp:lastModifiedBy>
  <cp:revision>66</cp:revision>
  <dcterms:created xsi:type="dcterms:W3CDTF">2020-01-20T05:08:00Z</dcterms:created>
  <dcterms:modified xsi:type="dcterms:W3CDTF">2021-10-25T07:01:17Z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D05D9DC4CB604C72806D3B5A4B7B8B31</vt:lpwstr>
  </property>
</Properties>
</file>