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6" r:id="rId3"/>
    <p:sldId id="351" r:id="rId5"/>
    <p:sldId id="352" r:id="rId6"/>
    <p:sldId id="354" r:id="rId7"/>
    <p:sldId id="353" r:id="rId8"/>
    <p:sldId id="378" r:id="rId9"/>
    <p:sldId id="326" r:id="rId10"/>
    <p:sldId id="340" r:id="rId11"/>
    <p:sldId id="339" r:id="rId12"/>
    <p:sldId id="379" r:id="rId13"/>
    <p:sldId id="381" r:id="rId14"/>
    <p:sldId id="38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96FDD"/>
    <a:srgbClr val="F9F9F9"/>
    <a:srgbClr val="A95E40"/>
    <a:srgbClr val="BFC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8" autoAdjust="0"/>
    <p:restoredTop sz="94660"/>
  </p:normalViewPr>
  <p:slideViewPr>
    <p:cSldViewPr snapToGrid="0">
      <p:cViewPr varScale="1">
        <p:scale>
          <a:sx n="55" d="100"/>
          <a:sy n="55" d="100"/>
        </p:scale>
        <p:origin x="54"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C2803-E06E-4EA4-B347-5D4C0589E0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2A6EA-494D-4A2D-85A4-52EAB07446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
        <p:nvSpPr>
          <p:cNvPr id="2" name="Title 1"/>
          <p:cNvSpPr>
            <a:spLocks noGrp="1"/>
          </p:cNvSpPr>
          <p:nvPr>
            <p:ph type="ctrTitle"/>
          </p:nvPr>
        </p:nvSpPr>
        <p:spPr>
          <a:xfrm>
            <a:off x="1524000" y="1212058"/>
            <a:ext cx="9144000" cy="2401888"/>
          </a:xfrm>
          <a:gradFill>
            <a:gsLst>
              <a:gs pos="11000">
                <a:schemeClr val="tx1">
                  <a:alpha val="0"/>
                </a:schemeClr>
              </a:gs>
              <a:gs pos="6000">
                <a:schemeClr val="accent1">
                  <a:lumMod val="40000"/>
                  <a:lumOff val="60000"/>
                  <a:alpha val="8000"/>
                </a:schemeClr>
              </a:gs>
              <a:gs pos="0">
                <a:schemeClr val="accent1"/>
              </a:gs>
              <a:gs pos="94000">
                <a:schemeClr val="accent1">
                  <a:lumMod val="60000"/>
                  <a:lumOff val="40000"/>
                  <a:alpha val="10000"/>
                </a:schemeClr>
              </a:gs>
              <a:gs pos="90000">
                <a:schemeClr val="accent1">
                  <a:lumMod val="5000"/>
                  <a:lumOff val="95000"/>
                  <a:alpha val="0"/>
                </a:schemeClr>
              </a:gs>
              <a:gs pos="100000">
                <a:schemeClr val="accent1"/>
              </a:gs>
            </a:gsLst>
            <a:lin ang="10800000" scaled="1"/>
          </a:gradFill>
        </p:spPr>
        <p:txBody>
          <a:bodyPr anchor="b">
            <a:normAutofit/>
          </a:bodyPr>
          <a:lstStyle>
            <a:lvl1pPr algn="ctr">
              <a:defRPr sz="54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4046937"/>
            <a:ext cx="9144000" cy="62547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449360"/>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043112"/>
          </a:xfrm>
        </p:spPr>
        <p:txBody>
          <a:bodyPr anchor="b">
            <a:normAutofit/>
          </a:bodyPr>
          <a:lstStyle>
            <a:lvl1pPr algn="ctr">
              <a:defRPr sz="5400">
                <a:effectLst>
                  <a:outerShdw blurRad="38100" dist="38100" dir="2700000" algn="tl">
                    <a:srgbClr val="000000">
                      <a:alpha val="43137"/>
                    </a:srgbClr>
                  </a:outerShdw>
                </a:effectLst>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971675" y="4127501"/>
            <a:ext cx="8235950" cy="59689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59D1C6-1DB6-4154-AF5C-C7FC06CCE1B2}" type="slidenum">
              <a:rPr lang="zh-CN" altLang="en-US" smtClean="0"/>
            </a:fld>
            <a:endParaRPr lang="zh-CN" altLang="en-US"/>
          </a:p>
        </p:txBody>
      </p:sp>
      <p:sp>
        <p:nvSpPr>
          <p:cNvPr id="7" name="矩形 6"/>
          <p:cNvSpPr/>
          <p:nvPr userDrawn="1">
            <p:custDataLst>
              <p:tags r:id="rId2"/>
            </p:custDataLst>
          </p:nvPr>
        </p:nvSpPr>
        <p:spPr>
          <a:xfrm>
            <a:off x="676275" y="1162049"/>
            <a:ext cx="10823575" cy="3619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2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64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049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049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grpSp>
        <p:nvGrpSpPr>
          <p:cNvPr id="12" name="组合 11"/>
          <p:cNvGrpSpPr/>
          <p:nvPr userDrawn="1"/>
        </p:nvGrpSpPr>
        <p:grpSpPr>
          <a:xfrm>
            <a:off x="2571750" y="1339826"/>
            <a:ext cx="7410450" cy="5016524"/>
            <a:chOff x="0" y="3439099"/>
            <a:chExt cx="4938713" cy="3343275"/>
          </a:xfrm>
        </p:grpSpPr>
        <p:sp>
          <p:nvSpPr>
            <p:cNvPr id="14" name="任意多边形 13"/>
            <p:cNvSpPr/>
            <p:nvPr userDrawn="1">
              <p:custDataLst>
                <p:tags r:id="rId3"/>
              </p:custDataLst>
            </p:nvPr>
          </p:nvSpPr>
          <p:spPr>
            <a:xfrm>
              <a:off x="3435350" y="5591749"/>
              <a:ext cx="469900" cy="527050"/>
            </a:xfrm>
            <a:custGeom>
              <a:avLst/>
              <a:gdLst>
                <a:gd name="connsiteX0" fmla="*/ 469900 w 469900"/>
                <a:gd name="connsiteY0" fmla="*/ 495300 h 495300"/>
                <a:gd name="connsiteX1" fmla="*/ 190500 w 469900"/>
                <a:gd name="connsiteY1" fmla="*/ 0 h 495300"/>
                <a:gd name="connsiteX2" fmla="*/ 0 w 469900"/>
                <a:gd name="connsiteY2" fmla="*/ 228600 h 495300"/>
                <a:gd name="connsiteX3" fmla="*/ 469900 w 469900"/>
                <a:gd name="connsiteY3" fmla="*/ 495300 h 495300"/>
                <a:gd name="connsiteX0-1" fmla="*/ 469900 w 469900"/>
                <a:gd name="connsiteY0-2" fmla="*/ 527050 h 527050"/>
                <a:gd name="connsiteX1-3" fmla="*/ 177800 w 469900"/>
                <a:gd name="connsiteY1-4" fmla="*/ 0 h 527050"/>
                <a:gd name="connsiteX2-5" fmla="*/ 0 w 469900"/>
                <a:gd name="connsiteY2-6" fmla="*/ 260350 h 527050"/>
                <a:gd name="connsiteX3-7" fmla="*/ 469900 w 469900"/>
                <a:gd name="connsiteY3-8" fmla="*/ 527050 h 527050"/>
              </a:gdLst>
              <a:ahLst/>
              <a:cxnLst>
                <a:cxn ang="0">
                  <a:pos x="connsiteX0-1" y="connsiteY0-2"/>
                </a:cxn>
                <a:cxn ang="0">
                  <a:pos x="connsiteX1-3" y="connsiteY1-4"/>
                </a:cxn>
                <a:cxn ang="0">
                  <a:pos x="connsiteX2-5" y="connsiteY2-6"/>
                </a:cxn>
                <a:cxn ang="0">
                  <a:pos x="connsiteX3-7" y="connsiteY3-8"/>
                </a:cxn>
              </a:cxnLst>
              <a:rect l="l" t="t" r="r" b="b"/>
              <a:pathLst>
                <a:path w="469900" h="527050">
                  <a:moveTo>
                    <a:pt x="469900" y="527050"/>
                  </a:moveTo>
                  <a:lnTo>
                    <a:pt x="177800" y="0"/>
                  </a:lnTo>
                  <a:lnTo>
                    <a:pt x="0" y="260350"/>
                  </a:lnTo>
                  <a:lnTo>
                    <a:pt x="469900" y="5270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5" name="任意多边形 14"/>
            <p:cNvSpPr/>
            <p:nvPr userDrawn="1">
              <p:custDataLst>
                <p:tags r:id="rId4"/>
              </p:custDataLst>
            </p:nvPr>
          </p:nvSpPr>
          <p:spPr>
            <a:xfrm>
              <a:off x="942975" y="3805812"/>
              <a:ext cx="3995738" cy="2690812"/>
            </a:xfrm>
            <a:custGeom>
              <a:avLst/>
              <a:gdLst>
                <a:gd name="connsiteX0" fmla="*/ 0 w 4019550"/>
                <a:gd name="connsiteY0" fmla="*/ 9525 h 2643187"/>
                <a:gd name="connsiteX1" fmla="*/ 4019550 w 4019550"/>
                <a:gd name="connsiteY1" fmla="*/ 0 h 2643187"/>
                <a:gd name="connsiteX2" fmla="*/ 2076450 w 4019550"/>
                <a:gd name="connsiteY2" fmla="*/ 2643187 h 2643187"/>
                <a:gd name="connsiteX3" fmla="*/ 0 w 4019550"/>
                <a:gd name="connsiteY3" fmla="*/ 9525 h 2643187"/>
                <a:gd name="connsiteX0-1" fmla="*/ 0 w 4019550"/>
                <a:gd name="connsiteY0-2" fmla="*/ 9525 h 2700337"/>
                <a:gd name="connsiteX1-3" fmla="*/ 4019550 w 4019550"/>
                <a:gd name="connsiteY1-4" fmla="*/ 0 h 2700337"/>
                <a:gd name="connsiteX2-5" fmla="*/ 2033588 w 4019550"/>
                <a:gd name="connsiteY2-6" fmla="*/ 2700337 h 2700337"/>
                <a:gd name="connsiteX3-7" fmla="*/ 0 w 4019550"/>
                <a:gd name="connsiteY3-8" fmla="*/ 9525 h 2700337"/>
                <a:gd name="connsiteX0-9" fmla="*/ 0 w 4019550"/>
                <a:gd name="connsiteY0-10" fmla="*/ 9525 h 2700337"/>
                <a:gd name="connsiteX1-11" fmla="*/ 4019550 w 4019550"/>
                <a:gd name="connsiteY1-12" fmla="*/ 0 h 2700337"/>
                <a:gd name="connsiteX2-13" fmla="*/ 2028826 w 4019550"/>
                <a:gd name="connsiteY2-14" fmla="*/ 2700337 h 2700337"/>
                <a:gd name="connsiteX3-15" fmla="*/ 0 w 4019550"/>
                <a:gd name="connsiteY3-16" fmla="*/ 9525 h 2700337"/>
                <a:gd name="connsiteX0-17" fmla="*/ 0 w 3995738"/>
                <a:gd name="connsiteY0-18" fmla="*/ 0 h 2690812"/>
                <a:gd name="connsiteX1-19" fmla="*/ 3995738 w 3995738"/>
                <a:gd name="connsiteY1-20" fmla="*/ 4762 h 2690812"/>
                <a:gd name="connsiteX2-21" fmla="*/ 2028826 w 3995738"/>
                <a:gd name="connsiteY2-22" fmla="*/ 2690812 h 2690812"/>
                <a:gd name="connsiteX3-23" fmla="*/ 0 w 3995738"/>
                <a:gd name="connsiteY3-24" fmla="*/ 0 h 2690812"/>
              </a:gdLst>
              <a:ahLst/>
              <a:cxnLst>
                <a:cxn ang="0">
                  <a:pos x="connsiteX0-17" y="connsiteY0-18"/>
                </a:cxn>
                <a:cxn ang="0">
                  <a:pos x="connsiteX1-19" y="connsiteY1-20"/>
                </a:cxn>
                <a:cxn ang="0">
                  <a:pos x="connsiteX2-21" y="connsiteY2-22"/>
                </a:cxn>
                <a:cxn ang="0">
                  <a:pos x="connsiteX3-23" y="connsiteY3-24"/>
                </a:cxn>
              </a:cxnLst>
              <a:rect l="l" t="t" r="r" b="b"/>
              <a:pathLst>
                <a:path w="3995738" h="2690812">
                  <a:moveTo>
                    <a:pt x="0" y="0"/>
                  </a:moveTo>
                  <a:lnTo>
                    <a:pt x="3995738" y="4762"/>
                  </a:lnTo>
                  <a:lnTo>
                    <a:pt x="2028826" y="2690812"/>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6" name="任意多边形 15"/>
            <p:cNvSpPr/>
            <p:nvPr userDrawn="1">
              <p:custDataLst>
                <p:tags r:id="rId5"/>
              </p:custDataLst>
            </p:nvPr>
          </p:nvSpPr>
          <p:spPr>
            <a:xfrm>
              <a:off x="0" y="3439099"/>
              <a:ext cx="4938713" cy="385763"/>
            </a:xfrm>
            <a:custGeom>
              <a:avLst/>
              <a:gdLst>
                <a:gd name="connsiteX0" fmla="*/ 0 w 4957763"/>
                <a:gd name="connsiteY0" fmla="*/ 0 h 385762"/>
                <a:gd name="connsiteX1" fmla="*/ 3505200 w 4957763"/>
                <a:gd name="connsiteY1" fmla="*/ 0 h 385762"/>
                <a:gd name="connsiteX2" fmla="*/ 4957763 w 4957763"/>
                <a:gd name="connsiteY2" fmla="*/ 381000 h 385762"/>
                <a:gd name="connsiteX3" fmla="*/ 952500 w 4957763"/>
                <a:gd name="connsiteY3" fmla="*/ 385762 h 385762"/>
                <a:gd name="connsiteX4" fmla="*/ 0 w 4957763"/>
                <a:gd name="connsiteY4" fmla="*/ 0 h 385762"/>
                <a:gd name="connsiteX0-1" fmla="*/ 0 w 4957763"/>
                <a:gd name="connsiteY0-2" fmla="*/ 0 h 385762"/>
                <a:gd name="connsiteX1-3" fmla="*/ 3505200 w 4957763"/>
                <a:gd name="connsiteY1-4" fmla="*/ 0 h 385762"/>
                <a:gd name="connsiteX2-5" fmla="*/ 4957763 w 4957763"/>
                <a:gd name="connsiteY2-6" fmla="*/ 371475 h 385762"/>
                <a:gd name="connsiteX3-7" fmla="*/ 952500 w 4957763"/>
                <a:gd name="connsiteY3-8" fmla="*/ 385762 h 385762"/>
                <a:gd name="connsiteX4-9" fmla="*/ 0 w 4957763"/>
                <a:gd name="connsiteY4-10" fmla="*/ 0 h 385762"/>
                <a:gd name="connsiteX0-11" fmla="*/ 0 w 4957763"/>
                <a:gd name="connsiteY0-12" fmla="*/ 0 h 385762"/>
                <a:gd name="connsiteX1-13" fmla="*/ 3505200 w 4957763"/>
                <a:gd name="connsiteY1-14" fmla="*/ 0 h 385762"/>
                <a:gd name="connsiteX2-15" fmla="*/ 4957763 w 4957763"/>
                <a:gd name="connsiteY2-16" fmla="*/ 381000 h 385762"/>
                <a:gd name="connsiteX3-17" fmla="*/ 952500 w 4957763"/>
                <a:gd name="connsiteY3-18" fmla="*/ 385762 h 385762"/>
                <a:gd name="connsiteX4-19" fmla="*/ 0 w 4957763"/>
                <a:gd name="connsiteY4-20" fmla="*/ 0 h 385762"/>
                <a:gd name="connsiteX0-21" fmla="*/ 0 w 4957763"/>
                <a:gd name="connsiteY0-22" fmla="*/ 0 h 385762"/>
                <a:gd name="connsiteX1-23" fmla="*/ 3505200 w 4957763"/>
                <a:gd name="connsiteY1-24" fmla="*/ 0 h 385762"/>
                <a:gd name="connsiteX2-25" fmla="*/ 4957763 w 4957763"/>
                <a:gd name="connsiteY2-26" fmla="*/ 376238 h 385762"/>
                <a:gd name="connsiteX3-27" fmla="*/ 952500 w 4957763"/>
                <a:gd name="connsiteY3-28" fmla="*/ 385762 h 385762"/>
                <a:gd name="connsiteX4-29" fmla="*/ 0 w 4957763"/>
                <a:gd name="connsiteY4-30" fmla="*/ 0 h 385762"/>
                <a:gd name="connsiteX0-31" fmla="*/ 0 w 4962544"/>
                <a:gd name="connsiteY0-32" fmla="*/ 0 h 385762"/>
                <a:gd name="connsiteX1-33" fmla="*/ 3505200 w 4962544"/>
                <a:gd name="connsiteY1-34" fmla="*/ 0 h 385762"/>
                <a:gd name="connsiteX2-35" fmla="*/ 4962544 w 4962544"/>
                <a:gd name="connsiteY2-36" fmla="*/ 373856 h 385762"/>
                <a:gd name="connsiteX3-37" fmla="*/ 952500 w 4962544"/>
                <a:gd name="connsiteY3-38" fmla="*/ 385762 h 385762"/>
                <a:gd name="connsiteX4-39" fmla="*/ 0 w 4962544"/>
                <a:gd name="connsiteY4-40" fmla="*/ 0 h 385762"/>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4962544" h="385762">
                  <a:moveTo>
                    <a:pt x="0" y="0"/>
                  </a:moveTo>
                  <a:lnTo>
                    <a:pt x="3505200" y="0"/>
                  </a:lnTo>
                  <a:lnTo>
                    <a:pt x="4962544" y="373856"/>
                  </a:lnTo>
                  <a:lnTo>
                    <a:pt x="952500" y="38576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7" name="任意多边形 16"/>
            <p:cNvSpPr/>
            <p:nvPr userDrawn="1">
              <p:custDataLst>
                <p:tags r:id="rId6"/>
              </p:custDataLst>
            </p:nvPr>
          </p:nvSpPr>
          <p:spPr>
            <a:xfrm>
              <a:off x="2817813" y="5082162"/>
              <a:ext cx="687387" cy="615950"/>
            </a:xfrm>
            <a:custGeom>
              <a:avLst/>
              <a:gdLst>
                <a:gd name="connsiteX0" fmla="*/ 673100 w 673100"/>
                <a:gd name="connsiteY0" fmla="*/ 0 h 615950"/>
                <a:gd name="connsiteX1" fmla="*/ 406400 w 673100"/>
                <a:gd name="connsiteY1" fmla="*/ 615950 h 615950"/>
                <a:gd name="connsiteX2" fmla="*/ 0 w 673100"/>
                <a:gd name="connsiteY2" fmla="*/ 342900 h 615950"/>
                <a:gd name="connsiteX3" fmla="*/ 673100 w 673100"/>
                <a:gd name="connsiteY3" fmla="*/ 0 h 615950"/>
                <a:gd name="connsiteX0-1" fmla="*/ 685007 w 685007"/>
                <a:gd name="connsiteY0-2" fmla="*/ 0 h 615950"/>
                <a:gd name="connsiteX1-3" fmla="*/ 418307 w 685007"/>
                <a:gd name="connsiteY1-4" fmla="*/ 615950 h 615950"/>
                <a:gd name="connsiteX2-5" fmla="*/ 0 w 685007"/>
                <a:gd name="connsiteY2-6" fmla="*/ 350044 h 615950"/>
                <a:gd name="connsiteX3-7" fmla="*/ 685007 w 685007"/>
                <a:gd name="connsiteY3-8" fmla="*/ 0 h 615950"/>
                <a:gd name="connsiteX0-9" fmla="*/ 687388 w 687388"/>
                <a:gd name="connsiteY0-10" fmla="*/ 0 h 615950"/>
                <a:gd name="connsiteX1-11" fmla="*/ 420688 w 687388"/>
                <a:gd name="connsiteY1-12" fmla="*/ 615950 h 615950"/>
                <a:gd name="connsiteX2-13" fmla="*/ 0 w 687388"/>
                <a:gd name="connsiteY2-14" fmla="*/ 350044 h 615950"/>
                <a:gd name="connsiteX3-15" fmla="*/ 687388 w 687388"/>
                <a:gd name="connsiteY3-16" fmla="*/ 0 h 615950"/>
                <a:gd name="connsiteX0-17" fmla="*/ 675671 w 675671"/>
                <a:gd name="connsiteY0-18" fmla="*/ 0 h 615950"/>
                <a:gd name="connsiteX1-19" fmla="*/ 408971 w 675671"/>
                <a:gd name="connsiteY1-20" fmla="*/ 615950 h 615950"/>
                <a:gd name="connsiteX2-21" fmla="*/ 0 w 675671"/>
                <a:gd name="connsiteY2-22" fmla="*/ 354806 h 615950"/>
                <a:gd name="connsiteX3-23" fmla="*/ 675671 w 675671"/>
                <a:gd name="connsiteY3-24" fmla="*/ 0 h 615950"/>
              </a:gdLst>
              <a:ahLst/>
              <a:cxnLst>
                <a:cxn ang="0">
                  <a:pos x="connsiteX0-17" y="connsiteY0-18"/>
                </a:cxn>
                <a:cxn ang="0">
                  <a:pos x="connsiteX1-19" y="connsiteY1-20"/>
                </a:cxn>
                <a:cxn ang="0">
                  <a:pos x="connsiteX2-21" y="connsiteY2-22"/>
                </a:cxn>
                <a:cxn ang="0">
                  <a:pos x="connsiteX3-23" y="connsiteY3-24"/>
                </a:cxn>
              </a:cxnLst>
              <a:rect l="l" t="t" r="r" b="b"/>
              <a:pathLst>
                <a:path w="675671" h="615950">
                  <a:moveTo>
                    <a:pt x="675671" y="0"/>
                  </a:moveTo>
                  <a:lnTo>
                    <a:pt x="408971" y="615950"/>
                  </a:lnTo>
                  <a:lnTo>
                    <a:pt x="0" y="354806"/>
                  </a:lnTo>
                  <a:lnTo>
                    <a:pt x="675671"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sp>
          <p:nvSpPr>
            <p:cNvPr id="18" name="任意多边形 17"/>
            <p:cNvSpPr/>
            <p:nvPr userDrawn="1">
              <p:custDataLst>
                <p:tags r:id="rId7"/>
              </p:custDataLst>
            </p:nvPr>
          </p:nvSpPr>
          <p:spPr>
            <a:xfrm>
              <a:off x="2806700" y="5436174"/>
              <a:ext cx="1104900" cy="1346200"/>
            </a:xfrm>
            <a:custGeom>
              <a:avLst/>
              <a:gdLst>
                <a:gd name="connsiteX0" fmla="*/ 12700 w 1092200"/>
                <a:gd name="connsiteY0" fmla="*/ 0 h 1346200"/>
                <a:gd name="connsiteX1" fmla="*/ 0 w 1092200"/>
                <a:gd name="connsiteY1" fmla="*/ 1346200 h 1346200"/>
                <a:gd name="connsiteX2" fmla="*/ 1092200 w 1092200"/>
                <a:gd name="connsiteY2" fmla="*/ 692150 h 1346200"/>
                <a:gd name="connsiteX3" fmla="*/ 12700 w 1092200"/>
                <a:gd name="connsiteY3" fmla="*/ 0 h 1346200"/>
                <a:gd name="connsiteX0-1" fmla="*/ 12700 w 1104900"/>
                <a:gd name="connsiteY0-2" fmla="*/ 0 h 1346200"/>
                <a:gd name="connsiteX1-3" fmla="*/ 0 w 1104900"/>
                <a:gd name="connsiteY1-4" fmla="*/ 1346200 h 1346200"/>
                <a:gd name="connsiteX2-5" fmla="*/ 1104900 w 1104900"/>
                <a:gd name="connsiteY2-6" fmla="*/ 685800 h 1346200"/>
                <a:gd name="connsiteX3-7" fmla="*/ 12700 w 1104900"/>
                <a:gd name="connsiteY3-8" fmla="*/ 0 h 1346200"/>
              </a:gdLst>
              <a:ahLst/>
              <a:cxnLst>
                <a:cxn ang="0">
                  <a:pos x="connsiteX0-1" y="connsiteY0-2"/>
                </a:cxn>
                <a:cxn ang="0">
                  <a:pos x="connsiteX1-3" y="connsiteY1-4"/>
                </a:cxn>
                <a:cxn ang="0">
                  <a:pos x="connsiteX2-5" y="connsiteY2-6"/>
                </a:cxn>
                <a:cxn ang="0">
                  <a:pos x="connsiteX3-7" y="connsiteY3-8"/>
                </a:cxn>
              </a:cxnLst>
              <a:rect l="l" t="t" r="r" b="b"/>
              <a:pathLst>
                <a:path w="1104900" h="1346200">
                  <a:moveTo>
                    <a:pt x="12700" y="0"/>
                  </a:moveTo>
                  <a:lnTo>
                    <a:pt x="0" y="1346200"/>
                  </a:lnTo>
                  <a:lnTo>
                    <a:pt x="1104900" y="685800"/>
                  </a:lnTo>
                  <a:lnTo>
                    <a:pt x="1270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solidFill>
                  <a:srgbClr val="FFFFFF"/>
                </a:solidFill>
              </a:endParaRPr>
            </a:p>
          </p:txBody>
        </p:sp>
      </p:grpSp>
      <p:sp>
        <p:nvSpPr>
          <p:cNvPr id="11" name="Title 1"/>
          <p:cNvSpPr>
            <a:spLocks noGrp="1"/>
          </p:cNvSpPr>
          <p:nvPr>
            <p:ph type="title" hasCustomPrompt="1"/>
          </p:nvPr>
        </p:nvSpPr>
        <p:spPr>
          <a:xfrm>
            <a:off x="3966595" y="2110673"/>
            <a:ext cx="6230009" cy="1154389"/>
          </a:xfrm>
          <a:noFill/>
        </p:spPr>
        <p:txBody>
          <a:bodyPr anchor="ctr" anchorCtr="0">
            <a:noAutofit/>
          </a:bodyPr>
          <a:lstStyle>
            <a:lvl1pPr algn="ctr">
              <a:lnSpc>
                <a:spcPct val="120000"/>
              </a:lnSpc>
              <a:defRPr sz="6000">
                <a:solidFill>
                  <a:schemeClr val="tx1"/>
                </a:soli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2" name="日期占位符 1"/>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6959D1C6-1DB6-4154-AF5C-C7FC06CCE1B2}" type="slidenum">
              <a:rPr lang="zh-CN" altLang="en-US" smtClean="0"/>
            </a:fld>
            <a:endParaRPr lang="zh-CN" altLang="en-US"/>
          </a:p>
        </p:txBody>
      </p:sp>
      <p:sp>
        <p:nvSpPr>
          <p:cNvPr id="13" name="内容占位符 12"/>
          <p:cNvSpPr>
            <a:spLocks noGrp="1"/>
          </p:cNvSpPr>
          <p:nvPr>
            <p:ph sz="quarter" idx="13" hasCustomPrompt="1"/>
          </p:nvPr>
        </p:nvSpPr>
        <p:spPr>
          <a:xfrm>
            <a:off x="4730106" y="3458872"/>
            <a:ext cx="4694565" cy="529187"/>
          </a:xfrm>
        </p:spPr>
        <p:txBody>
          <a:bodyPr>
            <a:noAutofit/>
          </a:bodyPr>
          <a:lstStyle>
            <a:lvl1pPr marL="0" indent="0" algn="ctr">
              <a:buNone/>
              <a:defRPr sz="2400"/>
            </a:lvl1pPr>
            <a:lvl2pPr marL="266700" indent="0">
              <a:buNone/>
              <a:defRPr/>
            </a:lvl2pPr>
            <a:lvl3pPr marL="455295" indent="0">
              <a:buNone/>
              <a:defRPr/>
            </a:lvl3pPr>
            <a:lvl4pPr marL="662940" indent="0">
              <a:buNone/>
              <a:defRPr/>
            </a:lvl4pPr>
            <a:lvl5pPr marL="851535" indent="0">
              <a:buNone/>
              <a:defRPr/>
            </a:lvl5pPr>
          </a:lstStyle>
          <a:p>
            <a:pPr lvl="0"/>
            <a:r>
              <a:rPr lang="zh-CN" altLang="en-US" dirty="0" smtClean="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59D1C6-1DB6-4154-AF5C-C7FC06CCE1B2}"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5" y="0"/>
            <a:ext cx="12180409" cy="6858000"/>
          </a:xfrm>
          <a:prstGeom prst="rect">
            <a:avLst/>
          </a:prstGeom>
        </p:spPr>
      </p:pic>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59D1C6-1DB6-4154-AF5C-C7FC06CCE1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8" name="矩形 7"/>
          <p:cNvSpPr/>
          <p:nvPr userDrawn="1"/>
        </p:nvSpPr>
        <p:spPr>
          <a:xfrm rot="5400000">
            <a:off x="3694323" y="-1501642"/>
            <a:ext cx="4803354" cy="1083643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latin typeface="Malgun Gothic" panose="020B0503020000020004" charset="-127"/>
            </a:endParaRPr>
          </a:p>
        </p:txBody>
      </p:sp>
      <p:sp>
        <p:nvSpPr>
          <p:cNvPr id="2" name="Title Placeholder 1"/>
          <p:cNvSpPr>
            <a:spLocks noGrp="1"/>
          </p:cNvSpPr>
          <p:nvPr>
            <p:ph type="title"/>
            <p:custDataLst>
              <p:tags r:id="rId12"/>
            </p:custDataLst>
          </p:nvPr>
        </p:nvSpPr>
        <p:spPr>
          <a:xfrm>
            <a:off x="838200" y="365125"/>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717594"/>
            <a:ext cx="10515600" cy="437464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algun Gothic" panose="020B0503020000020004" charset="-127"/>
              </a:defRPr>
            </a:lvl1pPr>
          </a:lstStyle>
          <a:p>
            <a:fld id="{5C101611-A8E9-486D-BFEC-103FCE29ED03}"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algun Gothic" panose="020B0503020000020004" charset="-127"/>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algun Gothic" panose="020B0503020000020004" charset="-127"/>
              </a:defRPr>
            </a:lvl1pPr>
          </a:lstStyle>
          <a:p>
            <a:fld id="{6959D1C6-1DB6-4154-AF5C-C7FC06CCE1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algun Gothic" panose="020B0503020000020004" charset="-12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algun Gothic" panose="020B0503020000020004" charset="-12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algun Gothic" panose="020B0503020000020004" charset="-12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algun Gothic" panose="020B0503020000020004" charset="-12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lgun Gothic" panose="020B0503020000020004" charset="-12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lgun Gothic" panose="020B0503020000020004" charset="-12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1.xml.rels><?xml version="1.0" encoding="UTF-8" standalone="yes"?>
<Relationships xmlns="http://schemas.openxmlformats.org/package/2006/relationships"><Relationship Id="rId9" Type="http://schemas.openxmlformats.org/officeDocument/2006/relationships/hyperlink" Target="https://youtu.be/4nbBAG-848c" TargetMode="External"/><Relationship Id="rId8" Type="http://schemas.openxmlformats.org/officeDocument/2006/relationships/hyperlink" Target="https://www.elprocus.com/what-is-a-piezoelectric-sensor-circuit-specifications-and-applications/" TargetMode="External"/><Relationship Id="rId7" Type="http://schemas.openxmlformats.org/officeDocument/2006/relationships/hyperlink" Target="http://en.jkelec.com/index.php?c=content&amp;a=show&amp;id=405&amp;gclid=CjwKCAiAlO7uBRANEiwA_vXQ-6RrFP5stNgDtWlx437E_Nq56qyaA9InnmZv6zU5Hos3mYTVX0N54xoC2GIQAvD_BwE" TargetMode="External"/><Relationship Id="rId6" Type="http://schemas.openxmlformats.org/officeDocument/2006/relationships/hyperlink" Target="https://en.wikipedia.org/wiki/Piezoelectric_sensor" TargetMode="External"/><Relationship Id="rId5" Type="http://schemas.openxmlformats.org/officeDocument/2006/relationships/hyperlink" Target="https://circuitdigest.com/electronic-circuits/foot-step-power-generation-circuit-using-piezoelectric-sensor" TargetMode="Externa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4" Type="http://schemas.openxmlformats.org/officeDocument/2006/relationships/notesSlide" Target="../notesSlides/notesSlide11.xml"/><Relationship Id="rId13" Type="http://schemas.openxmlformats.org/officeDocument/2006/relationships/slideLayout" Target="../slideLayouts/slideLayout7.xml"/><Relationship Id="rId12" Type="http://schemas.openxmlformats.org/officeDocument/2006/relationships/tags" Target="../tags/tag55.xml"/><Relationship Id="rId11" Type="http://schemas.openxmlformats.org/officeDocument/2006/relationships/image" Target="../media/image9.png"/><Relationship Id="rId10" Type="http://schemas.openxmlformats.org/officeDocument/2006/relationships/hyperlink" Target="https://www.youtube.com/watch?v=95igv1NXFDA" TargetMode="External"/><Relationship Id="rId1" Type="http://schemas.openxmlformats.org/officeDocument/2006/relationships/tags" Target="../tags/tag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4.xml"/><Relationship Id="rId6" Type="http://schemas.openxmlformats.org/officeDocument/2006/relationships/tags" Target="../tags/tag17.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tags" Target="../tags/tag16.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5.png"/><Relationship Id="rId2" Type="http://schemas.openxmlformats.org/officeDocument/2006/relationships/tags" Target="../tags/tag2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7.xml"/><Relationship Id="rId6" Type="http://schemas.openxmlformats.org/officeDocument/2006/relationships/tags" Target="../tags/tag31.xml"/><Relationship Id="rId5" Type="http://schemas.openxmlformats.org/officeDocument/2006/relationships/image" Target="../media/image6.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tags" Target="../tags/tag3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1427323"/>
            <a:ext cx="9144000" cy="2401888"/>
          </a:xfrm>
        </p:spPr>
        <p:txBody>
          <a:bodyPr/>
          <a:lstStyle/>
          <a:p>
            <a:r>
              <a:rPr lang="en-US" sz="7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Title of the </a:t>
            </a:r>
            <a:r>
              <a:rPr lang="en-IN" altLang="en-US" sz="7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P</a:t>
            </a:r>
            <a:r>
              <a:rPr lang="en-US" sz="7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roject</a:t>
            </a:r>
            <a:r>
              <a:rPr lang="en-IN" altLang="en-US" sz="7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a:t>
            </a:r>
            <a:r>
              <a:rPr lang="en-US" sz="7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 </a:t>
            </a:r>
            <a:b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br>
            <a:r>
              <a:rPr lang="en-US" sz="7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ElectraWear</a:t>
            </a:r>
            <a:endParaRPr lang="en-US" altLang="zh-CN" sz="72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endParaRPr>
          </a:p>
        </p:txBody>
      </p:sp>
      <p:sp>
        <p:nvSpPr>
          <p:cNvPr id="3" name="副标题 2"/>
          <p:cNvSpPr>
            <a:spLocks noGrp="1"/>
          </p:cNvSpPr>
          <p:nvPr>
            <p:ph type="subTitle" idx="1"/>
            <p:custDataLst>
              <p:tags r:id="rId2"/>
            </p:custDataLst>
          </p:nvPr>
        </p:nvSpPr>
        <p:spPr>
          <a:xfrm>
            <a:off x="1524000" y="4300937"/>
            <a:ext cx="9144000" cy="625474"/>
          </a:xfrm>
        </p:spPr>
        <p:txBody>
          <a:bodyPr>
            <a:noAutofit/>
          </a:bodyPr>
          <a:lstStyle/>
          <a:p>
            <a:r>
              <a:rPr lang="en-IN" altLang="en-US" sz="1800">
                <a:ln/>
                <a:solidFill>
                  <a:schemeClr val="accent1"/>
                </a:solidFill>
                <a:effectLst>
                  <a:outerShdw blurRad="38100" dist="25400" dir="5400000" algn="ctr" rotWithShape="0">
                    <a:srgbClr val="6E747A">
                      <a:alpha val="43000"/>
                    </a:srgbClr>
                  </a:outerShdw>
                </a:effectLst>
                <a:sym typeface="+mn-ea"/>
              </a:rPr>
              <a:t>SHREYASH BHATKAR </a:t>
            </a:r>
            <a:endParaRPr lang="en-IN" altLang="en-US" sz="1800">
              <a:ln/>
              <a:solidFill>
                <a:schemeClr val="accent1"/>
              </a:solidFill>
              <a:effectLst>
                <a:outerShdw blurRad="38100" dist="25400" dir="5400000" algn="ctr" rotWithShape="0">
                  <a:srgbClr val="6E747A">
                    <a:alpha val="43000"/>
                  </a:srgbClr>
                </a:outerShdw>
              </a:effectLst>
            </a:endParaRPr>
          </a:p>
          <a:p>
            <a:r>
              <a:rPr lang="en-IN" altLang="en-US" sz="1800">
                <a:ln/>
                <a:solidFill>
                  <a:schemeClr val="accent1"/>
                </a:solidFill>
                <a:effectLst>
                  <a:outerShdw blurRad="38100" dist="25400" dir="5400000" algn="ctr" rotWithShape="0">
                    <a:srgbClr val="6E747A">
                      <a:alpha val="43000"/>
                    </a:srgbClr>
                  </a:outerShdw>
                </a:effectLst>
                <a:sym typeface="+mn-ea"/>
              </a:rPr>
              <a:t>FY-L-29</a:t>
            </a:r>
            <a:endParaRPr lang="en-IN" altLang="en-US" sz="1800" dirty="0">
              <a:ln/>
              <a:solidFill>
                <a:schemeClr val="accent1"/>
              </a:solidFill>
              <a:effectLst>
                <a:outerShdw blurRad="38100" dist="25400" dir="5400000" algn="ctr" rotWithShape="0">
                  <a:srgbClr val="6E747A">
                    <a:alpha val="43000"/>
                  </a:srgbClr>
                </a:outerShdw>
              </a:effectLst>
              <a:sym typeface="+mn-ea"/>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52187" y="156121"/>
            <a:ext cx="11010900" cy="831215"/>
            <a:chOff x="1669962" y="1973491"/>
            <a:chExt cx="11010900" cy="831215"/>
          </a:xfrm>
        </p:grpSpPr>
        <p:sp>
          <p:nvSpPr>
            <p:cNvPr id="17" name="任意多边形 16"/>
            <p:cNvSpPr/>
            <p:nvPr>
              <p:custDataLst>
                <p:tags r:id="rId2"/>
              </p:custDataLst>
            </p:nvPr>
          </p:nvSpPr>
          <p:spPr>
            <a:xfrm>
              <a:off x="1669962" y="1973491"/>
              <a:ext cx="799824" cy="813553"/>
            </a:xfrm>
            <a:custGeom>
              <a:avLst/>
              <a:gdLst>
                <a:gd name="connsiteX0" fmla="*/ 77100 w 705880"/>
                <a:gd name="connsiteY0" fmla="*/ 77100 h 717996"/>
                <a:gd name="connsiteX1" fmla="*/ 77100 w 705880"/>
                <a:gd name="connsiteY1" fmla="*/ 427015 h 717996"/>
                <a:gd name="connsiteX2" fmla="*/ 290982 w 705880"/>
                <a:gd name="connsiteY2" fmla="*/ 640896 h 717996"/>
                <a:gd name="connsiteX3" fmla="*/ 631258 w 705880"/>
                <a:gd name="connsiteY3" fmla="*/ 640896 h 717996"/>
                <a:gd name="connsiteX4" fmla="*/ 631258 w 705880"/>
                <a:gd name="connsiteY4" fmla="*/ 290982 h 717996"/>
                <a:gd name="connsiteX5" fmla="*/ 417376 w 705880"/>
                <a:gd name="connsiteY5" fmla="*/ 77100 h 717996"/>
                <a:gd name="connsiteX6" fmla="*/ 0 w 705880"/>
                <a:gd name="connsiteY6" fmla="*/ 0 h 717996"/>
                <a:gd name="connsiteX7" fmla="*/ 455366 w 705880"/>
                <a:gd name="connsiteY7" fmla="*/ 0 h 717996"/>
                <a:gd name="connsiteX8" fmla="*/ 703218 w 705880"/>
                <a:gd name="connsiteY8" fmla="*/ 202005 h 717996"/>
                <a:gd name="connsiteX9" fmla="*/ 705880 w 705880"/>
                <a:gd name="connsiteY9" fmla="*/ 228413 h 717996"/>
                <a:gd name="connsiteX10" fmla="*/ 705880 w 705880"/>
                <a:gd name="connsiteY10" fmla="*/ 717996 h 717996"/>
                <a:gd name="connsiteX11" fmla="*/ 630099 w 705880"/>
                <a:gd name="connsiteY11" fmla="*/ 717996 h 717996"/>
                <a:gd name="connsiteX12" fmla="*/ 307195 w 705880"/>
                <a:gd name="connsiteY12" fmla="*/ 717996 h 717996"/>
                <a:gd name="connsiteX13" fmla="*/ 252992 w 705880"/>
                <a:gd name="connsiteY13" fmla="*/ 717996 h 717996"/>
                <a:gd name="connsiteX14" fmla="*/ 0 w 705880"/>
                <a:gd name="connsiteY14" fmla="*/ 465004 h 717996"/>
                <a:gd name="connsiteX15" fmla="*/ 0 w 705880"/>
                <a:gd name="connsiteY15" fmla="*/ 77288 h 717996"/>
                <a:gd name="connsiteX16" fmla="*/ 0 w 705880"/>
                <a:gd name="connsiteY16" fmla="*/ 9638 h 71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5880" h="717996">
                  <a:moveTo>
                    <a:pt x="77100" y="77100"/>
                  </a:moveTo>
                  <a:lnTo>
                    <a:pt x="77100" y="427015"/>
                  </a:lnTo>
                  <a:cubicBezTo>
                    <a:pt x="77100" y="545138"/>
                    <a:pt x="172858" y="640896"/>
                    <a:pt x="290982" y="640896"/>
                  </a:cubicBezTo>
                  <a:lnTo>
                    <a:pt x="631258" y="640896"/>
                  </a:lnTo>
                  <a:lnTo>
                    <a:pt x="631258" y="290982"/>
                  </a:lnTo>
                  <a:cubicBezTo>
                    <a:pt x="631258" y="172858"/>
                    <a:pt x="535500" y="77100"/>
                    <a:pt x="417376" y="77100"/>
                  </a:cubicBezTo>
                  <a:close/>
                  <a:moveTo>
                    <a:pt x="0" y="0"/>
                  </a:moveTo>
                  <a:lnTo>
                    <a:pt x="455366" y="0"/>
                  </a:lnTo>
                  <a:cubicBezTo>
                    <a:pt x="577624" y="0"/>
                    <a:pt x="679627" y="86721"/>
                    <a:pt x="703218" y="202005"/>
                  </a:cubicBezTo>
                  <a:lnTo>
                    <a:pt x="705880" y="228413"/>
                  </a:lnTo>
                  <a:lnTo>
                    <a:pt x="705880" y="717996"/>
                  </a:lnTo>
                  <a:lnTo>
                    <a:pt x="630099" y="717996"/>
                  </a:lnTo>
                  <a:lnTo>
                    <a:pt x="307195" y="717996"/>
                  </a:lnTo>
                  <a:lnTo>
                    <a:pt x="252992" y="717996"/>
                  </a:lnTo>
                  <a:cubicBezTo>
                    <a:pt x="113268" y="717996"/>
                    <a:pt x="0" y="604728"/>
                    <a:pt x="0" y="465004"/>
                  </a:cubicBezTo>
                  <a:lnTo>
                    <a:pt x="0" y="77288"/>
                  </a:lnTo>
                  <a:lnTo>
                    <a:pt x="0" y="96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2000" dirty="0">
                <a:solidFill>
                  <a:schemeClr val="accent1"/>
                </a:solidFill>
              </a:endParaRPr>
            </a:p>
          </p:txBody>
        </p:sp>
        <p:sp>
          <p:nvSpPr>
            <p:cNvPr id="18" name="文本框 17"/>
            <p:cNvSpPr txBox="1"/>
            <p:nvPr>
              <p:custDataLst>
                <p:tags r:id="rId3"/>
              </p:custDataLst>
            </p:nvPr>
          </p:nvSpPr>
          <p:spPr>
            <a:xfrm>
              <a:off x="2517687" y="2152561"/>
              <a:ext cx="10163175" cy="652145"/>
            </a:xfrm>
            <a:prstGeom prst="rect">
              <a:avLst/>
            </a:prstGeom>
            <a:noFill/>
          </p:spPr>
          <p:txBody>
            <a:bodyPr wrap="square" rtlCol="0" anchor="ctr" anchorCtr="0"/>
            <a:lstStyle/>
            <a:p>
              <a:r>
                <a:rPr lang="en-IN" altLang="en-US" sz="4000" dirty="0" smtClean="0">
                  <a:sym typeface="+mn-ea"/>
                </a:rPr>
                <a:t>FUTURE SCOPE</a:t>
              </a:r>
              <a:endParaRPr lang="en-IN" altLang="en-US" sz="4000" dirty="0" smtClean="0">
                <a:sym typeface="+mn-ea"/>
              </a:endParaRPr>
            </a:p>
          </p:txBody>
        </p:sp>
        <p:cxnSp>
          <p:nvCxnSpPr>
            <p:cNvPr id="19" name="直接连接符 18"/>
            <p:cNvCxnSpPr/>
            <p:nvPr>
              <p:custDataLst>
                <p:tags r:id="rId4"/>
              </p:custDataLst>
            </p:nvPr>
          </p:nvCxnSpPr>
          <p:spPr>
            <a:xfrm>
              <a:off x="2335477" y="2777450"/>
              <a:ext cx="3693847" cy="0"/>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8" name="Text Box 7"/>
          <p:cNvSpPr txBox="1"/>
          <p:nvPr/>
        </p:nvSpPr>
        <p:spPr>
          <a:xfrm>
            <a:off x="602615" y="1859915"/>
            <a:ext cx="10831830" cy="3784600"/>
          </a:xfrm>
          <a:prstGeom prst="rect">
            <a:avLst/>
          </a:prstGeom>
          <a:noFill/>
        </p:spPr>
        <p:txBody>
          <a:bodyPr wrap="square" rtlCol="0" anchor="t">
            <a:spAutoFit/>
          </a:bodyPr>
          <a:p>
            <a:pPr marL="342900" indent="-342900">
              <a:buFont typeface="Malgun Gothic" panose="020B0503020000020004" charset="-127"/>
              <a:buChar char="•"/>
            </a:pPr>
            <a:r>
              <a:rPr lang="en-US" sz="2400" dirty="0">
                <a:sym typeface="+mn-ea"/>
              </a:rPr>
              <a:t>The piezoelectric better crystals have being start  use with positive result.</a:t>
            </a:r>
            <a:endParaRPr lang="en-US" sz="2400" dirty="0">
              <a:sym typeface="+mn-ea"/>
            </a:endParaRPr>
          </a:p>
          <a:p>
            <a:pPr marL="342900" indent="-342900">
              <a:buFont typeface="Malgun Gothic" panose="020B0503020000020004" charset="-127"/>
              <a:buChar char="•"/>
            </a:pPr>
            <a:endParaRPr lang="en-US" sz="2400" dirty="0">
              <a:sym typeface="+mn-ea"/>
            </a:endParaRPr>
          </a:p>
          <a:p>
            <a:pPr marL="342900" indent="-342900">
              <a:buFont typeface="Malgun Gothic" panose="020B0503020000020004" charset="-127"/>
              <a:buChar char="•"/>
            </a:pPr>
            <a:r>
              <a:rPr lang="en-US" sz="2400" dirty="0">
                <a:sym typeface="+mn-ea"/>
              </a:rPr>
              <a:t> In India, maximum public movement is </a:t>
            </a:r>
            <a:r>
              <a:rPr lang="en-US" sz="2400" dirty="0" smtClean="0">
                <a:sym typeface="+mn-ea"/>
              </a:rPr>
              <a:t>observed </a:t>
            </a:r>
            <a:r>
              <a:rPr lang="en-US" sz="2400" dirty="0">
                <a:sym typeface="+mn-ea"/>
              </a:rPr>
              <a:t>in rail way stations, temples, and shopping malls; hence this places can be used for piezoelectric crystals for generation of electric power. </a:t>
            </a:r>
            <a:endParaRPr lang="en-US" sz="2400" dirty="0">
              <a:sym typeface="+mn-ea"/>
            </a:endParaRPr>
          </a:p>
          <a:p>
            <a:pPr marL="342900" indent="-342900">
              <a:buFont typeface="Malgun Gothic" panose="020B0503020000020004" charset="-127"/>
              <a:buChar char="•"/>
            </a:pPr>
            <a:endParaRPr lang="en-US" sz="2400" dirty="0">
              <a:sym typeface="+mn-ea"/>
            </a:endParaRPr>
          </a:p>
          <a:p>
            <a:pPr marL="342900" indent="-342900">
              <a:buFont typeface="Malgun Gothic" panose="020B0503020000020004" charset="-127"/>
              <a:buChar char="•"/>
            </a:pPr>
            <a:r>
              <a:rPr lang="en-US" sz="2400" dirty="0">
                <a:sym typeface="+mn-ea"/>
              </a:rPr>
              <a:t>Apart from all the above places a attempts are made to develop energy from our daily life by initialing piezoelectric  crystals in shoe thus in each step </a:t>
            </a:r>
            <a:r>
              <a:rPr lang="en-US" sz="2400" dirty="0" smtClean="0">
                <a:sym typeface="+mn-ea"/>
              </a:rPr>
              <a:t>piezoelectric </a:t>
            </a:r>
            <a:r>
              <a:rPr lang="en-US" sz="2400" dirty="0">
                <a:sym typeface="+mn-ea"/>
              </a:rPr>
              <a:t>shoe can be used to electrocute the criminals. </a:t>
            </a:r>
            <a:endParaRPr lang="en-US" sz="2400" dirty="0"/>
          </a:p>
          <a:p>
            <a:pPr indent="0">
              <a:buFont typeface="Malgun Gothic" panose="020B0503020000020004" charset="-127"/>
              <a:buNone/>
            </a:pPr>
            <a:r>
              <a:rPr lang="en-US" sz="2400" dirty="0" smtClean="0">
                <a:sym typeface="+mn-ea"/>
              </a:rPr>
              <a:t>                   </a:t>
            </a:r>
            <a:endParaRPr lang="en-US" sz="2400" dirty="0" smtClean="0">
              <a:sym typeface="+mn-ea"/>
            </a:endParaRPr>
          </a:p>
        </p:txBody>
      </p:sp>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52187" y="156121"/>
            <a:ext cx="11010900" cy="831215"/>
            <a:chOff x="1669962" y="1973491"/>
            <a:chExt cx="11010900" cy="831215"/>
          </a:xfrm>
        </p:grpSpPr>
        <p:sp>
          <p:nvSpPr>
            <p:cNvPr id="17" name="任意多边形 16"/>
            <p:cNvSpPr/>
            <p:nvPr>
              <p:custDataLst>
                <p:tags r:id="rId2"/>
              </p:custDataLst>
            </p:nvPr>
          </p:nvSpPr>
          <p:spPr>
            <a:xfrm>
              <a:off x="1669962" y="1973491"/>
              <a:ext cx="799824" cy="813553"/>
            </a:xfrm>
            <a:custGeom>
              <a:avLst/>
              <a:gdLst>
                <a:gd name="connsiteX0" fmla="*/ 77100 w 705880"/>
                <a:gd name="connsiteY0" fmla="*/ 77100 h 717996"/>
                <a:gd name="connsiteX1" fmla="*/ 77100 w 705880"/>
                <a:gd name="connsiteY1" fmla="*/ 427015 h 717996"/>
                <a:gd name="connsiteX2" fmla="*/ 290982 w 705880"/>
                <a:gd name="connsiteY2" fmla="*/ 640896 h 717996"/>
                <a:gd name="connsiteX3" fmla="*/ 631258 w 705880"/>
                <a:gd name="connsiteY3" fmla="*/ 640896 h 717996"/>
                <a:gd name="connsiteX4" fmla="*/ 631258 w 705880"/>
                <a:gd name="connsiteY4" fmla="*/ 290982 h 717996"/>
                <a:gd name="connsiteX5" fmla="*/ 417376 w 705880"/>
                <a:gd name="connsiteY5" fmla="*/ 77100 h 717996"/>
                <a:gd name="connsiteX6" fmla="*/ 0 w 705880"/>
                <a:gd name="connsiteY6" fmla="*/ 0 h 717996"/>
                <a:gd name="connsiteX7" fmla="*/ 455366 w 705880"/>
                <a:gd name="connsiteY7" fmla="*/ 0 h 717996"/>
                <a:gd name="connsiteX8" fmla="*/ 703218 w 705880"/>
                <a:gd name="connsiteY8" fmla="*/ 202005 h 717996"/>
                <a:gd name="connsiteX9" fmla="*/ 705880 w 705880"/>
                <a:gd name="connsiteY9" fmla="*/ 228413 h 717996"/>
                <a:gd name="connsiteX10" fmla="*/ 705880 w 705880"/>
                <a:gd name="connsiteY10" fmla="*/ 717996 h 717996"/>
                <a:gd name="connsiteX11" fmla="*/ 630099 w 705880"/>
                <a:gd name="connsiteY11" fmla="*/ 717996 h 717996"/>
                <a:gd name="connsiteX12" fmla="*/ 307195 w 705880"/>
                <a:gd name="connsiteY12" fmla="*/ 717996 h 717996"/>
                <a:gd name="connsiteX13" fmla="*/ 252992 w 705880"/>
                <a:gd name="connsiteY13" fmla="*/ 717996 h 717996"/>
                <a:gd name="connsiteX14" fmla="*/ 0 w 705880"/>
                <a:gd name="connsiteY14" fmla="*/ 465004 h 717996"/>
                <a:gd name="connsiteX15" fmla="*/ 0 w 705880"/>
                <a:gd name="connsiteY15" fmla="*/ 77288 h 717996"/>
                <a:gd name="connsiteX16" fmla="*/ 0 w 705880"/>
                <a:gd name="connsiteY16" fmla="*/ 9638 h 71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5880" h="717996">
                  <a:moveTo>
                    <a:pt x="77100" y="77100"/>
                  </a:moveTo>
                  <a:lnTo>
                    <a:pt x="77100" y="427015"/>
                  </a:lnTo>
                  <a:cubicBezTo>
                    <a:pt x="77100" y="545138"/>
                    <a:pt x="172858" y="640896"/>
                    <a:pt x="290982" y="640896"/>
                  </a:cubicBezTo>
                  <a:lnTo>
                    <a:pt x="631258" y="640896"/>
                  </a:lnTo>
                  <a:lnTo>
                    <a:pt x="631258" y="290982"/>
                  </a:lnTo>
                  <a:cubicBezTo>
                    <a:pt x="631258" y="172858"/>
                    <a:pt x="535500" y="77100"/>
                    <a:pt x="417376" y="77100"/>
                  </a:cubicBezTo>
                  <a:close/>
                  <a:moveTo>
                    <a:pt x="0" y="0"/>
                  </a:moveTo>
                  <a:lnTo>
                    <a:pt x="455366" y="0"/>
                  </a:lnTo>
                  <a:cubicBezTo>
                    <a:pt x="577624" y="0"/>
                    <a:pt x="679627" y="86721"/>
                    <a:pt x="703218" y="202005"/>
                  </a:cubicBezTo>
                  <a:lnTo>
                    <a:pt x="705880" y="228413"/>
                  </a:lnTo>
                  <a:lnTo>
                    <a:pt x="705880" y="717996"/>
                  </a:lnTo>
                  <a:lnTo>
                    <a:pt x="630099" y="717996"/>
                  </a:lnTo>
                  <a:lnTo>
                    <a:pt x="307195" y="717996"/>
                  </a:lnTo>
                  <a:lnTo>
                    <a:pt x="252992" y="717996"/>
                  </a:lnTo>
                  <a:cubicBezTo>
                    <a:pt x="113268" y="717996"/>
                    <a:pt x="0" y="604728"/>
                    <a:pt x="0" y="465004"/>
                  </a:cubicBezTo>
                  <a:lnTo>
                    <a:pt x="0" y="77288"/>
                  </a:lnTo>
                  <a:lnTo>
                    <a:pt x="0" y="96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2000" dirty="0">
                <a:solidFill>
                  <a:schemeClr val="accent1"/>
                </a:solidFill>
              </a:endParaRPr>
            </a:p>
          </p:txBody>
        </p:sp>
        <p:sp>
          <p:nvSpPr>
            <p:cNvPr id="18" name="文本框 17"/>
            <p:cNvSpPr txBox="1"/>
            <p:nvPr>
              <p:custDataLst>
                <p:tags r:id="rId3"/>
              </p:custDataLst>
            </p:nvPr>
          </p:nvSpPr>
          <p:spPr>
            <a:xfrm>
              <a:off x="2517687" y="2152561"/>
              <a:ext cx="10163175" cy="652145"/>
            </a:xfrm>
            <a:prstGeom prst="rect">
              <a:avLst/>
            </a:prstGeom>
            <a:noFill/>
          </p:spPr>
          <p:txBody>
            <a:bodyPr wrap="square" rtlCol="0" anchor="ctr" anchorCtr="0"/>
            <a:lstStyle/>
            <a:p>
              <a:r>
                <a:rPr lang="en-IN" altLang="en-US" sz="4000" dirty="0" smtClean="0">
                  <a:sym typeface="+mn-ea"/>
                </a:rPr>
                <a:t>REFERENCES</a:t>
              </a:r>
              <a:endParaRPr lang="en-IN" altLang="en-US" sz="4000" dirty="0" smtClean="0">
                <a:sym typeface="+mn-ea"/>
              </a:endParaRPr>
            </a:p>
          </p:txBody>
        </p:sp>
        <p:cxnSp>
          <p:nvCxnSpPr>
            <p:cNvPr id="19" name="直接连接符 18"/>
            <p:cNvCxnSpPr/>
            <p:nvPr>
              <p:custDataLst>
                <p:tags r:id="rId4"/>
              </p:custDataLst>
            </p:nvPr>
          </p:nvCxnSpPr>
          <p:spPr>
            <a:xfrm>
              <a:off x="2335477" y="2777450"/>
              <a:ext cx="3693847" cy="0"/>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8" name="Text Box 7"/>
          <p:cNvSpPr txBox="1"/>
          <p:nvPr/>
        </p:nvSpPr>
        <p:spPr>
          <a:xfrm>
            <a:off x="602615" y="1324610"/>
            <a:ext cx="6986270" cy="5754370"/>
          </a:xfrm>
          <a:prstGeom prst="rect">
            <a:avLst/>
          </a:prstGeom>
          <a:noFill/>
        </p:spPr>
        <p:txBody>
          <a:bodyPr wrap="square" rtlCol="0" anchor="t">
            <a:spAutoFit/>
          </a:bodyPr>
          <a:p>
            <a:pPr lvl="0" fontAlgn="base"/>
            <a:r>
              <a:rPr lang="en-US" sz="2000" u="sng" dirty="0">
                <a:sym typeface="+mn-ea"/>
                <a:hlinkClick r:id="rId5"/>
              </a:rPr>
              <a:t>https://circuitdigest.com/electronic-circuits/foot-step-power-generation-circuit-using-piezoelectric-sensor</a:t>
            </a:r>
            <a:endParaRPr lang="en-US" sz="2000" u="sng" dirty="0">
              <a:sym typeface="+mn-ea"/>
              <a:hlinkClick r:id="rId5"/>
            </a:endParaRPr>
          </a:p>
          <a:p>
            <a:pPr lvl="0" fontAlgn="base"/>
            <a:endParaRPr lang="en-US" sz="2000" dirty="0"/>
          </a:p>
          <a:p>
            <a:pPr lvl="0" fontAlgn="base"/>
            <a:r>
              <a:rPr lang="en-US" sz="2000" u="sng" dirty="0">
                <a:sym typeface="+mn-ea"/>
                <a:hlinkClick r:id="rId6"/>
              </a:rPr>
              <a:t>https://en.wikipedia.org/wiki/Piezoelectric_sensor</a:t>
            </a:r>
            <a:endParaRPr lang="en-US" sz="2000" dirty="0"/>
          </a:p>
          <a:p>
            <a:pPr lvl="0" fontAlgn="base"/>
            <a:endParaRPr lang="en-US" sz="2000" u="sng" dirty="0">
              <a:sym typeface="+mn-ea"/>
              <a:hlinkClick r:id="rId7"/>
            </a:endParaRPr>
          </a:p>
          <a:p>
            <a:pPr lvl="0" fontAlgn="base"/>
            <a:r>
              <a:rPr lang="en-US" sz="2000" u="sng" dirty="0">
                <a:sym typeface="+mn-ea"/>
                <a:hlinkClick r:id="rId7"/>
              </a:rPr>
              <a:t>http://en.jkelec.com/index.php?c=content&amp;a=show&amp;id=405&amp;gclid=CjwKCAiAlO7uBRANEiwA_vXQ-6RrFP5stNgDtWlx437E_Nq56qyaA9InnmZv6zU5Hos3mYTVX0N54xoC2GIQAvD_BwE</a:t>
            </a:r>
            <a:endParaRPr lang="en-US" sz="2000" dirty="0"/>
          </a:p>
          <a:p>
            <a:pPr lvl="0" fontAlgn="base"/>
            <a:endParaRPr lang="en-US" sz="2000" u="sng" dirty="0">
              <a:sym typeface="+mn-ea"/>
              <a:hlinkClick r:id="rId8"/>
            </a:endParaRPr>
          </a:p>
          <a:p>
            <a:pPr lvl="0" fontAlgn="base"/>
            <a:r>
              <a:rPr lang="en-US" sz="2000" u="sng" dirty="0">
                <a:sym typeface="+mn-ea"/>
                <a:hlinkClick r:id="rId8"/>
              </a:rPr>
              <a:t>https://www.elprocus.com/what-is-a-piezoelectric-sensor-circuit-specifications-and-applications/</a:t>
            </a:r>
            <a:endParaRPr lang="en-US" sz="2000" dirty="0"/>
          </a:p>
          <a:p>
            <a:pPr lvl="0"/>
            <a:endParaRPr lang="en-US" sz="2000" b="1" dirty="0" err="1">
              <a:sym typeface="+mn-ea"/>
            </a:endParaRPr>
          </a:p>
          <a:p>
            <a:pPr lvl="0"/>
            <a:r>
              <a:rPr lang="en-US" sz="2000" b="1" dirty="0" err="1">
                <a:sym typeface="+mn-ea"/>
              </a:rPr>
              <a:t>Youtube</a:t>
            </a:r>
            <a:r>
              <a:rPr lang="en-US" sz="2000" b="1" dirty="0">
                <a:sym typeface="+mn-ea"/>
              </a:rPr>
              <a:t> </a:t>
            </a:r>
            <a:r>
              <a:rPr lang="en-US" sz="2000" b="1" dirty="0" err="1">
                <a:sym typeface="+mn-ea"/>
              </a:rPr>
              <a:t>Links:</a:t>
            </a:r>
            <a:r>
              <a:rPr lang="en-US" sz="2000" b="1" u="sng" dirty="0" err="1">
                <a:sym typeface="+mn-ea"/>
                <a:hlinkClick r:id="rId9"/>
              </a:rPr>
              <a:t>https</a:t>
            </a:r>
            <a:r>
              <a:rPr lang="en-US" sz="2000" b="1" u="sng" dirty="0">
                <a:sym typeface="+mn-ea"/>
                <a:hlinkClick r:id="rId9"/>
              </a:rPr>
              <a:t>://youtu.be/4nbBAG-848c</a:t>
            </a:r>
            <a:endParaRPr lang="en-US" sz="2000" dirty="0"/>
          </a:p>
          <a:p>
            <a:pPr lvl="0"/>
            <a:r>
              <a:rPr lang="en-US" sz="2000" b="1" u="sng" dirty="0">
                <a:sym typeface="+mn-ea"/>
                <a:hlinkClick r:id="rId10"/>
              </a:rPr>
              <a:t>https://www.youtube.com/watch?v=95igv1NXFDA</a:t>
            </a:r>
            <a:endParaRPr lang="en-US" sz="2000" dirty="0"/>
          </a:p>
          <a:p>
            <a:pPr marL="342900" indent="-342900">
              <a:buFont typeface="Malgun Gothic" panose="020B0503020000020004" charset="-127"/>
              <a:buChar char="•"/>
            </a:pPr>
            <a:r>
              <a:rPr lang="en-US" sz="2000" b="1" dirty="0">
                <a:sym typeface="+mn-ea"/>
              </a:rPr>
              <a:t> </a:t>
            </a:r>
            <a:endParaRPr lang="en-US" sz="2000" dirty="0"/>
          </a:p>
          <a:p>
            <a:pPr lvl="0" fontAlgn="base"/>
            <a:r>
              <a:rPr lang="en-US" sz="2400" b="1" dirty="0">
                <a:sym typeface="+mn-ea"/>
              </a:rPr>
              <a:t> </a:t>
            </a:r>
            <a:endParaRPr lang="en-US" sz="2400" dirty="0"/>
          </a:p>
          <a:p>
            <a:pPr marL="342900" indent="-342900">
              <a:buFont typeface="Malgun Gothic" panose="020B0503020000020004" charset="-127"/>
              <a:buChar char="•"/>
            </a:pPr>
            <a:endParaRPr lang="en-US" sz="2400" dirty="0" smtClean="0">
              <a:sym typeface="+mn-ea"/>
            </a:endParaRPr>
          </a:p>
        </p:txBody>
      </p:sp>
      <p:pic>
        <p:nvPicPr>
          <p:cNvPr id="5" name="image3.png"/>
          <p:cNvPicPr/>
          <p:nvPr/>
        </p:nvPicPr>
        <p:blipFill>
          <a:blip r:embed="rId11" cstate="print"/>
          <a:srcRect/>
          <a:stretch>
            <a:fillRect/>
          </a:stretch>
        </p:blipFill>
        <p:spPr>
          <a:xfrm>
            <a:off x="7588885" y="1204595"/>
            <a:ext cx="3746500" cy="4934585"/>
          </a:xfrm>
          <a:prstGeom prst="rect">
            <a:avLst/>
          </a:prstGeom>
        </p:spPr>
      </p:pic>
    </p:spTree>
    <p:custDataLst>
      <p:tags r:id="rId1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5303" y="3244850"/>
            <a:ext cx="11160760" cy="1014730"/>
          </a:xfrm>
          <a:prstGeom prst="rect">
            <a:avLst/>
          </a:prstGeom>
          <a:noFill/>
        </p:spPr>
        <p:txBody>
          <a:bodyPr wrap="none" rtlCol="0" anchor="t">
            <a:spAutoFit/>
          </a:bodyPr>
          <a:p>
            <a:pPr algn="ctr"/>
            <a:r>
              <a:rPr lang="en-US" sz="6000" b="1"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sym typeface="+mn-ea"/>
              </a:rPr>
              <a:t>Thank you</a:t>
            </a:r>
            <a:r>
              <a:rPr lang="en-IN" altLang="en-US" sz="6000" b="1"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sym typeface="+mn-ea"/>
              </a:rPr>
              <a:t> FOR YOUR TIME</a:t>
            </a:r>
            <a:r>
              <a:rPr lang="en-US" sz="6000" b="1"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sym typeface="+mn-ea"/>
              </a:rPr>
              <a:t> </a:t>
            </a:r>
            <a:endParaRPr lang="en-US" sz="6000" b="1" cap="all" dirty="0" smtClean="0">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0" y="365125"/>
            <a:ext cx="10515600" cy="864000"/>
          </a:xfrm>
        </p:spPr>
        <p:txBody>
          <a:bodyPr>
            <a:noAutofit/>
          </a:bodyPr>
          <a:lstStyle/>
          <a:p>
            <a:r>
              <a:rPr lang="en-US" sz="600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Aparajita" pitchFamily="34" charset="0"/>
                <a:sym typeface="+mn-ea"/>
              </a:rPr>
              <a:t>    Introduction</a:t>
            </a:r>
            <a:endParaRPr lang="en-US" altLang="en-US" sz="600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cs typeface="Aparajita" pitchFamily="34" charset="0"/>
              <a:sym typeface="+mn-ea"/>
            </a:endParaRPr>
          </a:p>
        </p:txBody>
      </p:sp>
      <p:sp>
        <p:nvSpPr>
          <p:cNvPr id="6" name="内容占位符 5"/>
          <p:cNvSpPr>
            <a:spLocks noGrp="1"/>
          </p:cNvSpPr>
          <p:nvPr>
            <p:ph idx="1"/>
            <p:custDataLst>
              <p:tags r:id="rId2"/>
            </p:custDataLst>
          </p:nvPr>
        </p:nvSpPr>
        <p:spPr/>
        <p:txBody>
          <a:bodyPr>
            <a:noAutofit/>
          </a:bodyPr>
          <a:lstStyle/>
          <a:p>
            <a:pPr marL="0" marR="0" lvl="0" indent="0" algn="just" defTabSz="914400" rtl="0" eaLnBrk="1" fontAlgn="auto" latinLnBrk="0" hangingPunct="1">
              <a:lnSpc>
                <a:spcPct val="100000"/>
              </a:lnSpc>
              <a:spcBef>
                <a:spcPts val="0"/>
              </a:spcBef>
              <a:spcAft>
                <a:spcPts val="0"/>
              </a:spcAft>
              <a:buClrTx/>
              <a:buSzTx/>
              <a:buFontTx/>
              <a:buNone/>
              <a:defRPr/>
            </a:pPr>
            <a:endParaRPr lang="en-US" sz="1800" b="1" dirty="0">
              <a:ln/>
              <a:solidFill>
                <a:schemeClr val="tx1"/>
              </a:solidFill>
              <a:effectLst>
                <a:outerShdw blurRad="38100" dist="25400" dir="5400000" algn="ctr" rotWithShape="0">
                  <a:srgbClr val="6E747A">
                    <a:alpha val="43000"/>
                  </a:srgbClr>
                </a:outerShdw>
              </a:effectLst>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sz="1800" b="1" dirty="0">
                <a:ln/>
                <a:solidFill>
                  <a:schemeClr val="tx1"/>
                </a:solidFill>
                <a:effectLst>
                  <a:outerShdw blurRad="38100" dist="25400" dir="5400000" algn="ctr" rotWithShape="0">
                    <a:srgbClr val="6E747A">
                      <a:alpha val="43000"/>
                    </a:srgbClr>
                  </a:outerShdw>
                </a:effectLst>
                <a:latin typeface="+mj-lt"/>
                <a:sym typeface="+mn-ea"/>
              </a:rPr>
              <a:t> </a:t>
            </a:r>
            <a:r>
              <a:rPr lang="en-IN" altLang="en-US" sz="1800" b="1" dirty="0">
                <a:ln/>
                <a:solidFill>
                  <a:schemeClr val="tx1"/>
                </a:solidFill>
                <a:effectLst>
                  <a:outerShdw blurRad="38100" dist="25400" dir="5400000" algn="ctr" rotWithShape="0">
                    <a:srgbClr val="6E747A">
                      <a:alpha val="43000"/>
                    </a:srgbClr>
                  </a:outerShdw>
                </a:effectLst>
                <a:latin typeface="+mj-lt"/>
                <a:sym typeface="+mn-ea"/>
              </a:rPr>
              <a:t>	</a:t>
            </a:r>
            <a:r>
              <a:rPr lang="en-US" sz="1800" b="1" dirty="0">
                <a:ln/>
                <a:solidFill>
                  <a:schemeClr val="tx1"/>
                </a:solidFill>
                <a:effectLst>
                  <a:outerShdw blurRad="38100" dist="25400" dir="5400000" algn="ctr" rotWithShape="0">
                    <a:srgbClr val="6E747A">
                      <a:alpha val="43000"/>
                    </a:srgbClr>
                  </a:outerShdw>
                </a:effectLst>
                <a:sym typeface="+mn-ea"/>
              </a:rPr>
              <a:t>THE DAY TO DAY HAPPENINGS IN THE SOCIETY, AREN'T MUCH FRIENDLY FOR WOMEN AND WOMEN'S SAFETY IS AT RISK. WE NEED TO STOP SUCH MALFUNCTIONS AND FIX THOSE LOOPHOLES IN OUR SOCIETY. THEREBY WE'RE CREATING A </a:t>
            </a:r>
            <a:r>
              <a:rPr lang="en-US" sz="1800" b="1" dirty="0" smtClean="0">
                <a:ln/>
                <a:solidFill>
                  <a:schemeClr val="tx1"/>
                </a:solidFill>
                <a:effectLst>
                  <a:outerShdw blurRad="38100" dist="25400" dir="5400000" algn="ctr" rotWithShape="0">
                    <a:srgbClr val="6E747A">
                      <a:alpha val="43000"/>
                    </a:srgbClr>
                  </a:outerShdw>
                </a:effectLst>
                <a:sym typeface="+mn-ea"/>
              </a:rPr>
              <a:t>“STUN </a:t>
            </a:r>
            <a:r>
              <a:rPr lang="en-IN" altLang="en-US" sz="1800" b="1" dirty="0" smtClean="0">
                <a:ln/>
                <a:solidFill>
                  <a:schemeClr val="tx1"/>
                </a:solidFill>
                <a:effectLst>
                  <a:outerShdw blurRad="38100" dist="25400" dir="5400000" algn="ctr" rotWithShape="0">
                    <a:srgbClr val="6E747A">
                      <a:alpha val="43000"/>
                    </a:srgbClr>
                  </a:outerShdw>
                </a:effectLst>
                <a:sym typeface="+mn-ea"/>
              </a:rPr>
              <a:t>GUN</a:t>
            </a:r>
            <a:r>
              <a:rPr lang="en-US" sz="1800" b="1" dirty="0" smtClean="0">
                <a:ln/>
                <a:solidFill>
                  <a:schemeClr val="tx1"/>
                </a:solidFill>
                <a:effectLst>
                  <a:outerShdw blurRad="38100" dist="25400" dir="5400000" algn="ctr" rotWithShape="0">
                    <a:srgbClr val="6E747A">
                      <a:alpha val="43000"/>
                    </a:srgbClr>
                  </a:outerShdw>
                </a:effectLst>
                <a:sym typeface="+mn-ea"/>
              </a:rPr>
              <a:t>” FUSED </a:t>
            </a:r>
            <a:r>
              <a:rPr lang="en-US" sz="1800" b="1" dirty="0">
                <a:ln/>
                <a:solidFill>
                  <a:schemeClr val="tx1"/>
                </a:solidFill>
                <a:effectLst>
                  <a:outerShdw blurRad="38100" dist="25400" dir="5400000" algn="ctr" rotWithShape="0">
                    <a:srgbClr val="6E747A">
                      <a:alpha val="43000"/>
                    </a:srgbClr>
                  </a:outerShdw>
                </a:effectLst>
                <a:sym typeface="+mn-ea"/>
              </a:rPr>
              <a:t>WITH FOOTWEAR. </a:t>
            </a:r>
            <a:r>
              <a:rPr lang="en-US" sz="1800" b="1" dirty="0" smtClean="0">
                <a:ln/>
                <a:solidFill>
                  <a:schemeClr val="tx1"/>
                </a:solidFill>
                <a:effectLst>
                  <a:outerShdw blurRad="38100" dist="25400" dir="5400000" algn="ctr" rotWithShape="0">
                    <a:srgbClr val="6E747A">
                      <a:alpha val="43000"/>
                    </a:srgbClr>
                  </a:outerShdw>
                </a:effectLst>
                <a:sym typeface="+mn-ea"/>
              </a:rPr>
              <a:t>WHEN A PERSON WALKS  PRESSURE IS EXERTED ON THE GROUND AND THIS PRESSURE CAN BE CONVERTED INTO ELECTRICAL ENERGY  AND THIS ENERGY CAN BE USED TO ELECTROCUTE THE PERPETRATORS OF CRIME.  MORE THE USER WALKS MORE ENERGY WILL BE CREATED AND STORED </a:t>
            </a:r>
            <a:r>
              <a:rPr lang="en-US" sz="1800" b="1" dirty="0" smtClean="0">
                <a:ln/>
                <a:solidFill>
                  <a:schemeClr val="tx1"/>
                </a:solidFill>
                <a:effectLst>
                  <a:outerShdw blurRad="38100" dist="25400" dir="5400000" algn="ctr" rotWithShape="0">
                    <a:srgbClr val="6E747A">
                      <a:alpha val="43000"/>
                    </a:srgbClr>
                  </a:outerShdw>
                </a:effectLst>
                <a:latin typeface="+mj-lt"/>
                <a:sym typeface="+mn-ea"/>
              </a:rPr>
              <a:t>.</a:t>
            </a:r>
            <a:endParaRPr lang="en-US" sz="1800" b="1" dirty="0" smtClean="0">
              <a:ln/>
              <a:solidFill>
                <a:schemeClr val="tx1"/>
              </a:solidFill>
              <a:effectLst>
                <a:outerShdw blurRad="38100" dist="25400" dir="5400000" algn="ctr" rotWithShape="0">
                  <a:srgbClr val="6E747A">
                    <a:alpha val="43000"/>
                  </a:srgbClr>
                </a:outerShdw>
              </a:effectLst>
              <a:latin typeface="+mj-lt"/>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sz="1800" b="1" dirty="0">
              <a:ln/>
              <a:solidFill>
                <a:schemeClr val="tx1"/>
              </a:solidFill>
              <a:effectLst>
                <a:outerShdw blurRad="38100" dist="25400" dir="5400000" algn="ctr" rotWithShape="0">
                  <a:srgbClr val="6E747A">
                    <a:alpha val="43000"/>
                  </a:srgbClr>
                </a:outerShdw>
              </a:effectLst>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sz="1800" b="1" dirty="0" smtClean="0">
                <a:ln/>
                <a:solidFill>
                  <a:schemeClr val="tx1"/>
                </a:solidFill>
                <a:effectLst>
                  <a:outerShdw blurRad="38100" dist="25400" dir="5400000" algn="ctr" rotWithShape="0">
                    <a:srgbClr val="6E747A">
                      <a:alpha val="43000"/>
                    </a:srgbClr>
                  </a:outerShdw>
                </a:effectLst>
                <a:sym typeface="+mn-ea"/>
              </a:rPr>
              <a:t>Concept:</a:t>
            </a:r>
            <a:endParaRPr lang="en-US" sz="1800" b="1" dirty="0" smtClean="0">
              <a:ln/>
              <a:solidFill>
                <a:schemeClr val="tx1"/>
              </a:solidFill>
              <a:effectLst>
                <a:outerShdw blurRad="38100" dist="25400" dir="5400000" algn="ctr" rotWithShape="0">
                  <a:srgbClr val="6E747A">
                    <a:alpha val="43000"/>
                  </a:srgbClr>
                </a:outerShdw>
              </a:effectLst>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sz="1800" b="1" dirty="0" smtClean="0">
              <a:ln/>
              <a:solidFill>
                <a:schemeClr val="tx1"/>
              </a:solidFill>
              <a:effectLst>
                <a:outerShdw blurRad="38100" dist="25400" dir="5400000" algn="ctr" rotWithShape="0">
                  <a:srgbClr val="6E747A">
                    <a:alpha val="43000"/>
                  </a:srgbClr>
                </a:outerShdw>
              </a:effectLst>
              <a:latin typeface="+mj-lt"/>
              <a:sym typeface="+mn-ea"/>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sz="1800" b="1" dirty="0">
                <a:ln/>
                <a:solidFill>
                  <a:schemeClr val="tx1"/>
                </a:solidFill>
                <a:effectLst>
                  <a:outerShdw blurRad="38100" dist="25400" dir="5400000" algn="ctr" rotWithShape="0">
                    <a:srgbClr val="6E747A">
                      <a:alpha val="43000"/>
                    </a:srgbClr>
                  </a:outerShdw>
                </a:effectLst>
                <a:sym typeface="+mn-ea"/>
              </a:rPr>
              <a:t>Piezoelectricity was present ever since mid-18th century. Piezoelectricity is the electric charge that accumulates in certain solid materials (such as crystals, certain ceramics in response to applied mechanical stress.</a:t>
            </a:r>
            <a:endParaRPr lang="en-US" sz="1800" b="1" dirty="0">
              <a:ln/>
              <a:solidFill>
                <a:schemeClr val="tx1"/>
              </a:solidFill>
              <a:effectLst>
                <a:outerShdw blurRad="38100" dist="25400" dir="5400000" algn="ctr" rotWithShape="0">
                  <a:srgbClr val="6E747A">
                    <a:alpha val="43000"/>
                  </a:srgbClr>
                </a:outerShdw>
              </a:effectLst>
            </a:endParaRPr>
          </a:p>
          <a:p>
            <a:pPr marL="0" marR="0" lvl="0" indent="0" algn="just" defTabSz="914400" rtl="0" eaLnBrk="1" fontAlgn="auto" latinLnBrk="0" hangingPunct="1">
              <a:lnSpc>
                <a:spcPct val="100000"/>
              </a:lnSpc>
              <a:spcBef>
                <a:spcPts val="0"/>
              </a:spcBef>
              <a:spcAft>
                <a:spcPts val="0"/>
              </a:spcAft>
              <a:buClrTx/>
              <a:buSzTx/>
              <a:buFontTx/>
              <a:buNone/>
              <a:defRPr/>
            </a:pPr>
            <a:endParaRPr lang="en-US" altLang="en-US" sz="1800" b="1" dirty="0">
              <a:ln/>
              <a:solidFill>
                <a:schemeClr val="tx1"/>
              </a:solidFill>
              <a:effectLst>
                <a:outerShdw blurRad="38100" dist="25400" dir="5400000" algn="ctr" rotWithShape="0">
                  <a:srgbClr val="6E747A">
                    <a:alpha val="43000"/>
                  </a:srgbClr>
                </a:outerShdw>
              </a:effectLst>
            </a:endParaRPr>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sym typeface="+mn-ea"/>
              </a:rPr>
              <a:t>theory</a:t>
            </a:r>
            <a:endParaRPr lang="zh-CN" altLang="en-US" dirty="0"/>
          </a:p>
        </p:txBody>
      </p:sp>
      <p:cxnSp>
        <p:nvCxnSpPr>
          <p:cNvPr id="3" name="直接连接符 2"/>
          <p:cNvCxnSpPr/>
          <p:nvPr>
            <p:custDataLst>
              <p:tags r:id="rId2"/>
            </p:custDataLst>
          </p:nvPr>
        </p:nvCxnSpPr>
        <p:spPr>
          <a:xfrm rot="5400000">
            <a:off x="4365938" y="3759166"/>
            <a:ext cx="3460124" cy="0"/>
          </a:xfrm>
          <a:prstGeom prst="line">
            <a:avLst/>
          </a:prstGeom>
          <a:ln>
            <a:solidFill>
              <a:schemeClr val="tx1">
                <a:alpha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260" y="2185670"/>
            <a:ext cx="494220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937260" y="4241165"/>
            <a:ext cx="9937115" cy="193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30975" y="1926739"/>
            <a:ext cx="4343400" cy="209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6"/>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38200" y="-218440"/>
            <a:ext cx="9684385" cy="1602105"/>
          </a:xfrm>
          <a:prstGeom prst="rect">
            <a:avLst/>
          </a:prstGeom>
        </p:spPr>
        <p:txBody>
          <a:bodyPr vert="horz" lIns="91440" tIns="45720" rIns="91440" bIns="45720" rtlCol="0" anchor="b">
            <a:noAutofit/>
          </a:bodyPr>
          <a:lstStyle>
            <a:defPPr>
              <a:defRPr lang="zh-CN"/>
            </a:defPPr>
            <a:lvl1pPr>
              <a:defRPr sz="3200"/>
            </a:lvl1pPr>
          </a:lstStyle>
          <a:p>
            <a:r>
              <a:rPr lang="en-US" sz="4000" b="1" cap="all" dirty="0" smtClean="0">
                <a:ln/>
                <a:solidFill>
                  <a:schemeClr val="accent1"/>
                </a:solidFill>
                <a:effectLst>
                  <a:outerShdw blurRad="38100" dist="25400" dir="5400000" algn="ctr" rotWithShape="0">
                    <a:srgbClr val="6E747A">
                      <a:alpha val="43000"/>
                    </a:srgbClr>
                  </a:outerShdw>
                </a:effectLst>
                <a:sym typeface="+mn-ea"/>
              </a:rPr>
              <a:t>                                  </a:t>
            </a:r>
            <a:endParaRPr lang="en-US" sz="4000" b="1" cap="all" dirty="0" smtClean="0">
              <a:ln/>
              <a:solidFill>
                <a:schemeClr val="accent1"/>
              </a:solidFill>
              <a:effectLst>
                <a:outerShdw blurRad="38100" dist="25400" dir="5400000" algn="ctr" rotWithShape="0">
                  <a:srgbClr val="6E747A">
                    <a:alpha val="43000"/>
                  </a:srgbClr>
                </a:outerShdw>
              </a:effectLst>
            </a:endParaRPr>
          </a:p>
          <a:p>
            <a:r>
              <a:rPr lang="en-US" sz="4000" b="1" cap="all" dirty="0" smtClean="0">
                <a:ln/>
                <a:solidFill>
                  <a:schemeClr val="accent1"/>
                </a:solidFill>
                <a:effectLst>
                  <a:outerShdw blurRad="38100" dist="25400" dir="5400000" algn="ctr" rotWithShape="0">
                    <a:srgbClr val="6E747A">
                      <a:alpha val="43000"/>
                    </a:srgbClr>
                  </a:outerShdw>
                </a:effectLst>
                <a:sym typeface="+mn-ea"/>
              </a:rPr>
              <a:t> Details  of the materials used</a:t>
            </a:r>
            <a:endParaRPr lang="en-US" altLang="en-US" sz="4000" b="1" cap="all" dirty="0" smtClean="0">
              <a:ln/>
              <a:solidFill>
                <a:schemeClr val="accent1"/>
              </a:solidFill>
              <a:effectLst>
                <a:outerShdw blurRad="38100" dist="25400" dir="5400000" algn="ctr" rotWithShape="0">
                  <a:srgbClr val="6E747A">
                    <a:alpha val="43000"/>
                  </a:srgbClr>
                </a:outerShdw>
              </a:effectLst>
              <a:latin typeface="+mj-lt"/>
              <a:ea typeface="+mj-ea"/>
              <a:cs typeface="+mj-cs"/>
              <a:sym typeface="+mn-ea"/>
            </a:endParaRPr>
          </a:p>
        </p:txBody>
      </p:sp>
      <p:sp>
        <p:nvSpPr>
          <p:cNvPr id="6" name="文本框 5"/>
          <p:cNvSpPr txBox="1"/>
          <p:nvPr>
            <p:custDataLst>
              <p:tags r:id="rId2"/>
            </p:custDataLst>
          </p:nvPr>
        </p:nvSpPr>
        <p:spPr>
          <a:xfrm>
            <a:off x="838200" y="2059305"/>
            <a:ext cx="9220200" cy="4375785"/>
          </a:xfrm>
          <a:prstGeom prst="rect">
            <a:avLst/>
          </a:prstGeom>
        </p:spPr>
        <p:txBody>
          <a:bodyPr vert="horz" lIns="91440" tIns="45720" rIns="91440" bIns="45720" rtlCol="0">
            <a:normAutofit fontScale="90000" lnSpcReduction="10000"/>
          </a:bodyPr>
          <a:lstStyle>
            <a:defPPr>
              <a:defRPr lang="zh-CN"/>
            </a:defPPr>
            <a:lvl1pPr lvl="0" indent="0">
              <a:buNone/>
              <a:defRPr sz="2000"/>
            </a:lvl1pPr>
            <a:lvl2pPr indent="0">
              <a:buNone/>
            </a:lvl2pPr>
            <a:lvl3pPr indent="0">
              <a:buNone/>
              <a:defRPr sz="1600"/>
            </a:lvl3pPr>
            <a:lvl4pPr indent="0">
              <a:buNone/>
              <a:defRPr sz="1400"/>
            </a:lvl4pPr>
            <a:lvl5pPr indent="0">
              <a:buNone/>
              <a:defRPr sz="1400"/>
            </a:lvl5pPr>
            <a:lvl6pPr indent="0">
              <a:buNone/>
              <a:defRPr sz="1400"/>
            </a:lvl6pPr>
            <a:lvl7pPr indent="0">
              <a:buNone/>
              <a:defRPr sz="1400"/>
            </a:lvl7pPr>
            <a:lvl8pPr indent="0">
              <a:buNone/>
              <a:defRPr sz="1400"/>
            </a:lvl8pPr>
            <a:lvl9pPr indent="0">
              <a:buNone/>
              <a:defRPr sz="1400"/>
            </a:lvl9pPr>
          </a:lstStyle>
          <a:p>
            <a:r>
              <a:rPr lang="en-US" sz="2400" dirty="0" smtClean="0">
                <a:sym typeface="+mn-ea"/>
              </a:rPr>
              <a:t>Following components have been  used :</a:t>
            </a:r>
            <a:endParaRPr lang="en-US" sz="2400" dirty="0" smtClean="0">
              <a:sym typeface="+mn-ea"/>
            </a:endParaRPr>
          </a:p>
          <a:p>
            <a:endParaRPr lang="en-US" sz="2400" dirty="0" smtClean="0"/>
          </a:p>
          <a:p>
            <a:pPr marL="342900" indent="-342900">
              <a:buFont typeface="Malgun Gothic" panose="020B0503020000020004" charset="-127"/>
              <a:buAutoNum type="arabicParenR"/>
            </a:pPr>
            <a:r>
              <a:rPr lang="en-US" sz="2400" dirty="0" smtClean="0">
                <a:sym typeface="+mn-ea"/>
              </a:rPr>
              <a:t>Piezoelectric crystals(5 pieces in circular shape)</a:t>
            </a:r>
            <a:endParaRPr lang="en-US" sz="2400" dirty="0" smtClean="0">
              <a:sym typeface="+mn-ea"/>
            </a:endParaRPr>
          </a:p>
          <a:p>
            <a:pPr marL="342900" indent="-342900">
              <a:buFont typeface="Malgun Gothic" panose="020B0503020000020004" charset="-127"/>
              <a:buAutoNum type="arabicParenR"/>
            </a:pPr>
            <a:endParaRPr lang="en-US" sz="2400" dirty="0" smtClean="0"/>
          </a:p>
          <a:p>
            <a:pPr marL="342900" indent="-342900">
              <a:buFont typeface="Malgun Gothic" panose="020B0503020000020004" charset="-127"/>
              <a:buAutoNum type="arabicParenR"/>
            </a:pPr>
            <a:r>
              <a:rPr lang="en-US" sz="2400" dirty="0" smtClean="0">
                <a:sym typeface="+mn-ea"/>
              </a:rPr>
              <a:t>Connecting wires</a:t>
            </a:r>
            <a:endParaRPr lang="en-US" sz="2400" dirty="0" smtClean="0">
              <a:sym typeface="+mn-ea"/>
            </a:endParaRPr>
          </a:p>
          <a:p>
            <a:pPr marL="342900" indent="-342900">
              <a:buFont typeface="Malgun Gothic" panose="020B0503020000020004" charset="-127"/>
              <a:buAutoNum type="arabicParenR"/>
            </a:pPr>
            <a:endParaRPr lang="en-US" sz="2400" dirty="0" smtClean="0"/>
          </a:p>
          <a:p>
            <a:pPr marL="342900" indent="-342900">
              <a:buFont typeface="Malgun Gothic" panose="020B0503020000020004" charset="-127"/>
              <a:buAutoNum type="arabicParenR"/>
            </a:pPr>
            <a:r>
              <a:rPr lang="en-US" sz="2400" dirty="0" smtClean="0">
                <a:sym typeface="+mn-ea"/>
              </a:rPr>
              <a:t>Shoe</a:t>
            </a:r>
            <a:endParaRPr lang="en-US" sz="2400" dirty="0" smtClean="0">
              <a:sym typeface="+mn-ea"/>
            </a:endParaRPr>
          </a:p>
          <a:p>
            <a:pPr marL="342900" indent="-342900">
              <a:buFont typeface="Malgun Gothic" panose="020B0503020000020004" charset="-127"/>
              <a:buAutoNum type="arabicParenR"/>
            </a:pPr>
            <a:endParaRPr lang="en-US" sz="2400" dirty="0" smtClean="0"/>
          </a:p>
          <a:p>
            <a:pPr marL="342900" indent="-342900">
              <a:buFont typeface="Malgun Gothic" panose="020B0503020000020004" charset="-127"/>
              <a:buAutoNum type="arabicParenR"/>
            </a:pPr>
            <a:r>
              <a:rPr lang="en-US" sz="2400" dirty="0" smtClean="0">
                <a:sym typeface="+mn-ea"/>
              </a:rPr>
              <a:t>Led(For  testing purpose)</a:t>
            </a:r>
            <a:endParaRPr lang="en-US" sz="2400" dirty="0" smtClean="0">
              <a:sym typeface="+mn-ea"/>
            </a:endParaRPr>
          </a:p>
          <a:p>
            <a:pPr marL="342900" indent="-342900">
              <a:buFont typeface="Malgun Gothic" panose="020B0503020000020004" charset="-127"/>
              <a:buAutoNum type="arabicParenR"/>
            </a:pPr>
            <a:endParaRPr lang="en-US" sz="2400" dirty="0" smtClean="0"/>
          </a:p>
          <a:p>
            <a:pPr marL="342900" indent="-342900">
              <a:buFont typeface="Malgun Gothic" panose="020B0503020000020004" charset="-127"/>
              <a:buAutoNum type="arabicParenR"/>
            </a:pPr>
            <a:r>
              <a:rPr lang="en-US" sz="2400" dirty="0" smtClean="0">
                <a:sym typeface="+mn-ea"/>
              </a:rPr>
              <a:t>Full wave bridge rectifier</a:t>
            </a:r>
            <a:endParaRPr lang="en-US" sz="2400" dirty="0" smtClean="0">
              <a:sym typeface="+mn-ea"/>
            </a:endParaRPr>
          </a:p>
          <a:p>
            <a:pPr marL="342900" indent="-342900">
              <a:buFont typeface="Malgun Gothic" panose="020B0503020000020004" charset="-127"/>
              <a:buAutoNum type="arabicParenR"/>
            </a:pPr>
            <a:endParaRPr lang="en-US" sz="2400" dirty="0" smtClean="0"/>
          </a:p>
          <a:p>
            <a:pPr marL="342900" indent="-342900">
              <a:buFont typeface="Malgun Gothic" panose="020B0503020000020004" charset="-127"/>
              <a:buAutoNum type="arabicParenR"/>
            </a:pPr>
            <a:r>
              <a:rPr lang="en-US" sz="2400" dirty="0" smtClean="0">
                <a:sym typeface="+mn-ea"/>
              </a:rPr>
              <a:t>Capacitor(3500 micro </a:t>
            </a:r>
            <a:r>
              <a:rPr lang="en-US" sz="2400" dirty="0" err="1" smtClean="0">
                <a:sym typeface="+mn-ea"/>
              </a:rPr>
              <a:t>Farady</a:t>
            </a:r>
            <a:r>
              <a:rPr lang="en-US" sz="2400" dirty="0" smtClean="0">
                <a:sym typeface="+mn-ea"/>
              </a:rPr>
              <a:t>)</a:t>
            </a:r>
            <a:endParaRPr lang="en-US" altLang="en-US" sz="2400" dirty="0" smtClean="0">
              <a:sym typeface="+mn-ea"/>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0" y="143"/>
            <a:ext cx="9082800" cy="939600"/>
          </a:xfrm>
          <a:prstGeom prst="rect">
            <a:avLst/>
          </a:prstGeom>
          <a:noFill/>
        </p:spPr>
        <p:txBody>
          <a:bodyPr wrap="square" rtlCol="0" anchor="ctr" anchorCtr="0">
            <a:normAutofit/>
          </a:bodyPr>
          <a:lstStyle/>
          <a:p>
            <a:r>
              <a:rPr lang="en-US" sz="4000" b="1" cap="all" dirty="0" smtClean="0">
                <a:ln/>
                <a:solidFill>
                  <a:schemeClr val="accent1"/>
                </a:solidFill>
                <a:effectLst>
                  <a:outerShdw blurRad="38100" dist="25400" dir="5400000" algn="ctr" rotWithShape="0">
                    <a:srgbClr val="6E747A">
                      <a:alpha val="43000"/>
                    </a:srgbClr>
                  </a:outerShdw>
                </a:effectLst>
                <a:sym typeface="+mn-ea"/>
              </a:rPr>
              <a:t>     Methodology /designing</a:t>
            </a:r>
            <a:endParaRPr lang="en-US" altLang="en-US" sz="4000" b="1" cap="all" dirty="0" smtClean="0">
              <a:ln/>
              <a:solidFill>
                <a:schemeClr val="accent1"/>
              </a:solidFill>
              <a:effectLst>
                <a:outerShdw blurRad="38100" dist="25400" dir="5400000" algn="ctr" rotWithShape="0">
                  <a:srgbClr val="6E747A">
                    <a:alpha val="43000"/>
                  </a:srgbClr>
                </a:outerShdw>
              </a:effectLst>
              <a:latin typeface="+mj-lt"/>
              <a:ea typeface="+mj-ea"/>
              <a:cs typeface="+mj-cs"/>
              <a:sym typeface="+mn-ea"/>
            </a:endParaRPr>
          </a:p>
        </p:txBody>
      </p:sp>
      <p:sp>
        <p:nvSpPr>
          <p:cNvPr id="6" name="文本框 5"/>
          <p:cNvSpPr txBox="1"/>
          <p:nvPr>
            <p:custDataLst>
              <p:tags r:id="rId2"/>
            </p:custDataLst>
          </p:nvPr>
        </p:nvSpPr>
        <p:spPr>
          <a:xfrm>
            <a:off x="140970" y="1767840"/>
            <a:ext cx="6831330" cy="4919345"/>
          </a:xfrm>
          <a:prstGeom prst="rect">
            <a:avLst/>
          </a:prstGeom>
          <a:noFill/>
        </p:spPr>
        <p:txBody>
          <a:bodyPr wrap="square" rtlCol="0" anchor="ctr" anchorCtr="0"/>
          <a:lstStyle/>
          <a:p>
            <a:pPr marL="342900" indent="-342900">
              <a:buFont typeface="Malgun Gothic" panose="020B0503020000020004" charset="-127"/>
              <a:buChar char="•"/>
            </a:pPr>
            <a:r>
              <a:rPr lang="en-US" sz="2000" dirty="0">
                <a:sym typeface="+mn-ea"/>
              </a:rPr>
              <a:t>Piezoelectric crystal is classified under ferroelectric material.</a:t>
            </a:r>
            <a:endParaRPr lang="en-US" sz="2000" dirty="0">
              <a:sym typeface="+mn-ea"/>
            </a:endParaRPr>
          </a:p>
          <a:p>
            <a:pPr marL="342900" indent="-342900">
              <a:buFont typeface="Malgun Gothic" panose="020B0503020000020004" charset="-127"/>
              <a:buChar char="•"/>
            </a:pPr>
            <a:endParaRPr lang="en-US" sz="2000" dirty="0">
              <a:sym typeface="+mn-ea"/>
            </a:endParaRPr>
          </a:p>
          <a:p>
            <a:pPr marL="342900" indent="-342900">
              <a:buFont typeface="Malgun Gothic" panose="020B0503020000020004" charset="-127"/>
              <a:buChar char="•"/>
            </a:pPr>
            <a:r>
              <a:rPr lang="en-US" sz="2000" dirty="0">
                <a:sym typeface="+mn-ea"/>
              </a:rPr>
              <a:t> When we give mechanical strain it will convert it in to </a:t>
            </a:r>
            <a:r>
              <a:rPr lang="en-US" sz="2000" dirty="0" err="1">
                <a:sym typeface="+mn-ea"/>
              </a:rPr>
              <a:t>elec-trical</a:t>
            </a:r>
            <a:r>
              <a:rPr lang="en-US" sz="2000" dirty="0">
                <a:sym typeface="+mn-ea"/>
              </a:rPr>
              <a:t> energy. </a:t>
            </a:r>
            <a:endParaRPr lang="en-US" sz="2000" dirty="0">
              <a:sym typeface="+mn-ea"/>
            </a:endParaRPr>
          </a:p>
          <a:p>
            <a:pPr marL="342900" indent="-342900">
              <a:buFont typeface="Malgun Gothic" panose="020B0503020000020004" charset="-127"/>
              <a:buChar char="•"/>
            </a:pPr>
            <a:endParaRPr lang="en-US" sz="2000" dirty="0">
              <a:sym typeface="+mn-ea"/>
            </a:endParaRPr>
          </a:p>
          <a:p>
            <a:pPr marL="342900" indent="-342900">
              <a:buFont typeface="Malgun Gothic" panose="020B0503020000020004" charset="-127"/>
              <a:buChar char="•"/>
            </a:pPr>
            <a:r>
              <a:rPr lang="en-US" sz="2000" dirty="0">
                <a:sym typeface="+mn-ea"/>
              </a:rPr>
              <a:t>A tile made by piezoelectric material is made. </a:t>
            </a:r>
            <a:endParaRPr lang="en-US" sz="2000" dirty="0">
              <a:sym typeface="+mn-ea"/>
            </a:endParaRPr>
          </a:p>
          <a:p>
            <a:pPr marL="342900" indent="-342900">
              <a:buFont typeface="Malgun Gothic" panose="020B0503020000020004" charset="-127"/>
              <a:buChar char="•"/>
            </a:pPr>
            <a:endParaRPr lang="en-US" sz="2000" dirty="0">
              <a:sym typeface="+mn-ea"/>
            </a:endParaRPr>
          </a:p>
          <a:p>
            <a:pPr marL="342900" indent="-342900">
              <a:buFont typeface="Malgun Gothic" panose="020B0503020000020004" charset="-127"/>
              <a:buChar char="•"/>
            </a:pPr>
            <a:r>
              <a:rPr lang="en-US" sz="2000" dirty="0">
                <a:sym typeface="+mn-ea"/>
              </a:rPr>
              <a:t>When we give mechanical pressure can be either from the weight of the moving vehicles or from the weight of the people walking over it, the tile due to piezoelectric material it will converted in to electrical energy in the form of AC. </a:t>
            </a:r>
            <a:endParaRPr lang="en-US" sz="2000" dirty="0">
              <a:sym typeface="+mn-ea"/>
            </a:endParaRPr>
          </a:p>
          <a:p>
            <a:pPr marL="342900" indent="-342900">
              <a:buFont typeface="Malgun Gothic" panose="020B0503020000020004" charset="-127"/>
              <a:buChar char="•"/>
            </a:pPr>
            <a:endParaRPr lang="en-US" sz="2000" dirty="0">
              <a:sym typeface="+mn-ea"/>
            </a:endParaRPr>
          </a:p>
          <a:p>
            <a:pPr marL="342900" indent="-342900">
              <a:buFont typeface="Malgun Gothic" panose="020B0503020000020004" charset="-127"/>
              <a:buChar char="•"/>
            </a:pPr>
            <a:r>
              <a:rPr lang="en-US" sz="2000" dirty="0">
                <a:sym typeface="+mn-ea"/>
              </a:rPr>
              <a:t>The obtained AC is not in steady state so a bridge rectifier is used to convert variable AC to constant DC. And stored in battery.</a:t>
            </a:r>
            <a:endParaRPr lang="en-US" sz="2000" dirty="0"/>
          </a:p>
          <a:p>
            <a:pPr indent="0">
              <a:buFont typeface="Malgun Gothic" panose="020B0503020000020004" charset="-127"/>
              <a:buNone/>
            </a:pPr>
            <a:endParaRPr lang="en-US" sz="2000" dirty="0"/>
          </a:p>
          <a:p>
            <a:pPr marL="342900" indent="-342900">
              <a:buFont typeface="Malgun Gothic" panose="020B0503020000020004" charset="-127"/>
              <a:buChar char="•"/>
            </a:pPr>
            <a:endParaRPr lang="en-US" altLang="en-US" sz="2000" dirty="0"/>
          </a:p>
        </p:txBody>
      </p:sp>
      <p:pic>
        <p:nvPicPr>
          <p:cNvPr id="4" name="Picture 3" descr="https://circuitdigest.com/sites/default/files/circuitdiagram/Circuit-diagram-for-Electricity-Generation-using-Piezoelectric-Sensor_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3875" y="2317750"/>
            <a:ext cx="5093335" cy="3436620"/>
          </a:xfrm>
          <a:prstGeom prst="rect">
            <a:avLst/>
          </a:prstGeom>
          <a:noFill/>
          <a:ln>
            <a:noFill/>
          </a:ln>
        </p:spPr>
      </p:pic>
      <p:sp>
        <p:nvSpPr>
          <p:cNvPr id="3" name="Rectangles 2"/>
          <p:cNvSpPr/>
          <p:nvPr/>
        </p:nvSpPr>
        <p:spPr>
          <a:xfrm>
            <a:off x="10713085" y="5462270"/>
            <a:ext cx="1254125" cy="2921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20" y="143"/>
            <a:ext cx="9082800" cy="939600"/>
          </a:xfrm>
          <a:prstGeom prst="rect">
            <a:avLst/>
          </a:prstGeom>
          <a:noFill/>
        </p:spPr>
        <p:txBody>
          <a:bodyPr wrap="square" rtlCol="0" anchor="ctr" anchorCtr="0"/>
          <a:lstStyle/>
          <a:p>
            <a:r>
              <a:rPr lang="en-US" sz="4800" b="1" dirty="0" smtClean="0">
                <a:ln/>
                <a:solidFill>
                  <a:schemeClr val="accent1"/>
                </a:solidFill>
                <a:effectLst>
                  <a:outerShdw blurRad="38100" dist="25400" dir="5400000" algn="ctr" rotWithShape="0">
                    <a:srgbClr val="6E747A">
                      <a:alpha val="43000"/>
                    </a:srgbClr>
                  </a:outerShdw>
                </a:effectLst>
                <a:sym typeface="+mn-ea"/>
              </a:rPr>
              <a:t>Results and </a:t>
            </a:r>
            <a:r>
              <a:rPr lang="en-IN" altLang="en-US" sz="4800" b="1" dirty="0" smtClean="0">
                <a:ln/>
                <a:solidFill>
                  <a:schemeClr val="accent1"/>
                </a:solidFill>
                <a:effectLst>
                  <a:outerShdw blurRad="38100" dist="25400" dir="5400000" algn="ctr" rotWithShape="0">
                    <a:srgbClr val="6E747A">
                      <a:alpha val="43000"/>
                    </a:srgbClr>
                  </a:outerShdw>
                </a:effectLst>
                <a:sym typeface="+mn-ea"/>
              </a:rPr>
              <a:t>D</a:t>
            </a:r>
            <a:r>
              <a:rPr lang="en-US" sz="4800" b="1" dirty="0" smtClean="0">
                <a:ln/>
                <a:solidFill>
                  <a:schemeClr val="accent1"/>
                </a:solidFill>
                <a:effectLst>
                  <a:outerShdw blurRad="38100" dist="25400" dir="5400000" algn="ctr" rotWithShape="0">
                    <a:srgbClr val="6E747A">
                      <a:alpha val="43000"/>
                    </a:srgbClr>
                  </a:outerShdw>
                </a:effectLst>
                <a:sym typeface="+mn-ea"/>
              </a:rPr>
              <a:t>iscussions</a:t>
            </a:r>
            <a:r>
              <a:rPr lang="en-IN" altLang="en-US" sz="4800" b="1" dirty="0" smtClean="0">
                <a:ln/>
                <a:solidFill>
                  <a:schemeClr val="accent1"/>
                </a:solidFill>
                <a:effectLst>
                  <a:outerShdw blurRad="38100" dist="25400" dir="5400000" algn="ctr" rotWithShape="0">
                    <a:srgbClr val="6E747A">
                      <a:alpha val="43000"/>
                    </a:srgbClr>
                  </a:outerShdw>
                </a:effectLst>
                <a:sym typeface="+mn-ea"/>
              </a:rPr>
              <a:t>:</a:t>
            </a:r>
            <a:endParaRPr lang="en-IN" altLang="en-US" sz="4800" b="1" cap="all" dirty="0" smtClean="0">
              <a:ln/>
              <a:solidFill>
                <a:schemeClr val="accent1"/>
              </a:solidFill>
              <a:effectLst>
                <a:outerShdw blurRad="38100" dist="25400" dir="5400000" algn="ctr" rotWithShape="0">
                  <a:srgbClr val="6E747A">
                    <a:alpha val="43000"/>
                  </a:srgbClr>
                </a:outerShdw>
              </a:effectLst>
              <a:latin typeface="+mj-lt"/>
              <a:ea typeface="+mj-ea"/>
              <a:cs typeface="+mj-cs"/>
              <a:sym typeface="+mn-ea"/>
            </a:endParaRPr>
          </a:p>
        </p:txBody>
      </p:sp>
      <p:sp>
        <p:nvSpPr>
          <p:cNvPr id="6" name="文本框 5"/>
          <p:cNvSpPr txBox="1"/>
          <p:nvPr>
            <p:custDataLst>
              <p:tags r:id="rId2"/>
            </p:custDataLst>
          </p:nvPr>
        </p:nvSpPr>
        <p:spPr>
          <a:xfrm>
            <a:off x="211455" y="1443990"/>
            <a:ext cx="11054715" cy="4919345"/>
          </a:xfrm>
          <a:prstGeom prst="rect">
            <a:avLst/>
          </a:prstGeom>
          <a:noFill/>
        </p:spPr>
        <p:txBody>
          <a:bodyPr wrap="square" rtlCol="0" anchor="ctr" anchorCtr="0"/>
          <a:lstStyle/>
          <a:p>
            <a:pPr marL="342900" indent="-342900">
              <a:buFont typeface="Malgun Gothic" panose="020B0503020000020004" charset="-127"/>
              <a:buChar char="•"/>
            </a:pPr>
            <a:r>
              <a:rPr lang="en-US" sz="2100" dirty="0">
                <a:sym typeface="+mn-ea"/>
              </a:rPr>
              <a:t>The main aim of this paper is to generate power in a </a:t>
            </a:r>
            <a:r>
              <a:rPr lang="en-US" sz="2100" dirty="0" err="1">
                <a:sym typeface="+mn-ea"/>
              </a:rPr>
              <a:t>noncon-ventional</a:t>
            </a:r>
            <a:r>
              <a:rPr lang="en-US" sz="2100" dirty="0">
                <a:sym typeface="+mn-ea"/>
              </a:rPr>
              <a:t>, nonpolluting form of energy can be harvested and maintain economically. </a:t>
            </a:r>
            <a:endParaRPr lang="en-US" sz="2100" dirty="0">
              <a:sym typeface="+mn-ea"/>
            </a:endParaRPr>
          </a:p>
          <a:p>
            <a:pPr marL="342900" indent="-342900">
              <a:buFont typeface="Malgun Gothic" panose="020B0503020000020004" charset="-127"/>
              <a:buChar char="•"/>
            </a:pPr>
            <a:endParaRPr lang="en-US" sz="2100" dirty="0">
              <a:sym typeface="+mn-ea"/>
            </a:endParaRPr>
          </a:p>
          <a:p>
            <a:pPr marL="342900" indent="-342900">
              <a:buFont typeface="Malgun Gothic" panose="020B0503020000020004" charset="-127"/>
              <a:buChar char="•"/>
            </a:pPr>
            <a:r>
              <a:rPr lang="en-US" sz="2100" dirty="0">
                <a:sym typeface="+mn-ea"/>
              </a:rPr>
              <a:t>The electric power is produced from the mechanical strain to electrical energy by piezoelectric ma</a:t>
            </a:r>
            <a:r>
              <a:rPr lang="en-US" sz="2100" dirty="0" err="1">
                <a:sym typeface="+mn-ea"/>
              </a:rPr>
              <a:t>terial</a:t>
            </a:r>
            <a:r>
              <a:rPr lang="en-US" sz="2100" dirty="0">
                <a:sym typeface="+mn-ea"/>
              </a:rPr>
              <a:t> (PZT).</a:t>
            </a:r>
            <a:endParaRPr lang="en-US" sz="2100" dirty="0">
              <a:sym typeface="+mn-ea"/>
            </a:endParaRPr>
          </a:p>
          <a:p>
            <a:pPr marL="342900" indent="-342900">
              <a:buFont typeface="Malgun Gothic" panose="020B0503020000020004" charset="-127"/>
              <a:buChar char="•"/>
            </a:pPr>
            <a:endParaRPr lang="en-US" sz="2100" dirty="0">
              <a:sym typeface="+mn-ea"/>
            </a:endParaRPr>
          </a:p>
          <a:p>
            <a:pPr marL="342900" indent="-342900">
              <a:buFont typeface="Malgun Gothic" panose="020B0503020000020004" charset="-127"/>
              <a:buChar char="•"/>
            </a:pPr>
            <a:r>
              <a:rPr lang="en-US" sz="2100" dirty="0">
                <a:sym typeface="+mn-ea"/>
              </a:rPr>
              <a:t> The PZT (Lead </a:t>
            </a:r>
            <a:r>
              <a:rPr lang="en-US" sz="2100" dirty="0" err="1">
                <a:sym typeface="+mn-ea"/>
              </a:rPr>
              <a:t>Zirconate</a:t>
            </a:r>
            <a:r>
              <a:rPr lang="en-US" sz="2100" dirty="0">
                <a:sym typeface="+mn-ea"/>
              </a:rPr>
              <a:t> </a:t>
            </a:r>
            <a:r>
              <a:rPr lang="en-US" sz="2100" dirty="0" err="1">
                <a:sym typeface="+mn-ea"/>
              </a:rPr>
              <a:t>titanate</a:t>
            </a:r>
            <a:r>
              <a:rPr lang="en-US" sz="2100" dirty="0">
                <a:sym typeface="+mn-ea"/>
              </a:rPr>
              <a:t>) has used to generate electric power, because it is easily </a:t>
            </a:r>
            <a:r>
              <a:rPr lang="en-IN" altLang="en-US" sz="2100" dirty="0">
                <a:sym typeface="+mn-ea"/>
              </a:rPr>
              <a:t>  </a:t>
            </a:r>
            <a:r>
              <a:rPr lang="en-US" sz="2100" dirty="0">
                <a:sym typeface="+mn-ea"/>
              </a:rPr>
              <a:t>polarized and low field strength, high coupling factor.</a:t>
            </a:r>
            <a:endParaRPr lang="en-US" sz="2100" dirty="0">
              <a:sym typeface="+mn-ea"/>
            </a:endParaRPr>
          </a:p>
          <a:p>
            <a:pPr marL="342900" indent="-342900">
              <a:buFont typeface="Malgun Gothic" panose="020B0503020000020004" charset="-127"/>
              <a:buChar char="•"/>
            </a:pPr>
            <a:endParaRPr lang="en-US" sz="2100" dirty="0">
              <a:sym typeface="+mn-ea"/>
            </a:endParaRPr>
          </a:p>
          <a:p>
            <a:pPr marL="342900" indent="-342900">
              <a:buFont typeface="Malgun Gothic" panose="020B0503020000020004" charset="-127"/>
              <a:buChar char="•"/>
            </a:pPr>
            <a:r>
              <a:rPr lang="en-US" sz="2100" dirty="0">
                <a:sym typeface="+mn-ea"/>
              </a:rPr>
              <a:t>The (PZT) is superior in all characteristics than other transducers. In future the </a:t>
            </a:r>
            <a:r>
              <a:rPr lang="en-US" sz="2100" dirty="0" err="1">
                <a:sym typeface="+mn-ea"/>
              </a:rPr>
              <a:t>piezoe-lectric</a:t>
            </a:r>
            <a:r>
              <a:rPr lang="en-US" sz="2100" dirty="0">
                <a:sym typeface="+mn-ea"/>
              </a:rPr>
              <a:t> is main source to generate electric energy.</a:t>
            </a:r>
            <a:endParaRPr lang="en-US" sz="2100" dirty="0">
              <a:sym typeface="+mn-ea"/>
            </a:endParaRPr>
          </a:p>
          <a:p>
            <a:pPr marL="342900" indent="-342900">
              <a:buFont typeface="Malgun Gothic" panose="020B0503020000020004" charset="-127"/>
              <a:buChar char="•"/>
            </a:pPr>
            <a:endParaRPr lang="en-US" sz="2100" dirty="0">
              <a:sym typeface="+mn-ea"/>
            </a:endParaRPr>
          </a:p>
          <a:p>
            <a:pPr marL="342900" indent="-342900">
              <a:buFont typeface="Malgun Gothic" panose="020B0503020000020004" charset="-127"/>
              <a:buChar char="•"/>
            </a:pPr>
            <a:r>
              <a:rPr lang="en-US" sz="2100" dirty="0">
                <a:sym typeface="+mn-ea"/>
              </a:rPr>
              <a:t> With future development in the field of electronics better manufactured piezoelectric crystals and better selection of place of </a:t>
            </a:r>
            <a:r>
              <a:rPr lang="en-US" sz="2100" dirty="0" err="1">
                <a:sym typeface="+mn-ea"/>
              </a:rPr>
              <a:t>installa-tion</a:t>
            </a:r>
            <a:r>
              <a:rPr lang="en-US" sz="2100" dirty="0">
                <a:sym typeface="+mn-ea"/>
              </a:rPr>
              <a:t> to get more electricity can be generated. </a:t>
            </a:r>
            <a:endParaRPr lang="en-US" sz="2100" dirty="0">
              <a:sym typeface="+mn-ea"/>
            </a:endParaRPr>
          </a:p>
          <a:p>
            <a:pPr marL="342900" indent="-342900">
              <a:buFont typeface="Malgun Gothic" panose="020B0503020000020004" charset="-127"/>
              <a:buChar char="•"/>
            </a:pPr>
            <a:endParaRPr lang="en-US" sz="2100" dirty="0">
              <a:sym typeface="+mn-ea"/>
            </a:endParaRPr>
          </a:p>
          <a:p>
            <a:pPr marL="342900" indent="-342900">
              <a:buFont typeface="Malgun Gothic" panose="020B0503020000020004" charset="-127"/>
              <a:buChar char="•"/>
            </a:pPr>
            <a:r>
              <a:rPr lang="en-US" sz="2100" dirty="0">
                <a:sym typeface="+mn-ea"/>
              </a:rPr>
              <a:t>Though this is just an idea of us. The work model implementation and conceptualization would require some effort and time on our part.</a:t>
            </a:r>
            <a:endParaRPr lang="en-US" sz="2100" dirty="0"/>
          </a:p>
          <a:p>
            <a:pPr marL="342900" indent="-342900">
              <a:buFont typeface="Malgun Gothic" panose="020B0503020000020004" charset="-127"/>
              <a:buChar char="•"/>
            </a:pPr>
            <a:endParaRPr lang="en-US" altLang="en-US" sz="2100"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117" y="-89"/>
            <a:ext cx="4359362" cy="831514"/>
            <a:chOff x="1669962" y="1973491"/>
            <a:chExt cx="4359362" cy="831514"/>
          </a:xfrm>
        </p:grpSpPr>
        <p:sp>
          <p:nvSpPr>
            <p:cNvPr id="12" name="任意多边形 11"/>
            <p:cNvSpPr/>
            <p:nvPr>
              <p:custDataLst>
                <p:tags r:id="rId2"/>
              </p:custDataLst>
            </p:nvPr>
          </p:nvSpPr>
          <p:spPr>
            <a:xfrm>
              <a:off x="1669962" y="1973491"/>
              <a:ext cx="799824" cy="813553"/>
            </a:xfrm>
            <a:custGeom>
              <a:avLst/>
              <a:gdLst>
                <a:gd name="connsiteX0" fmla="*/ 77100 w 705880"/>
                <a:gd name="connsiteY0" fmla="*/ 77100 h 717996"/>
                <a:gd name="connsiteX1" fmla="*/ 77100 w 705880"/>
                <a:gd name="connsiteY1" fmla="*/ 427015 h 717996"/>
                <a:gd name="connsiteX2" fmla="*/ 290982 w 705880"/>
                <a:gd name="connsiteY2" fmla="*/ 640896 h 717996"/>
                <a:gd name="connsiteX3" fmla="*/ 631258 w 705880"/>
                <a:gd name="connsiteY3" fmla="*/ 640896 h 717996"/>
                <a:gd name="connsiteX4" fmla="*/ 631258 w 705880"/>
                <a:gd name="connsiteY4" fmla="*/ 290982 h 717996"/>
                <a:gd name="connsiteX5" fmla="*/ 417376 w 705880"/>
                <a:gd name="connsiteY5" fmla="*/ 77100 h 717996"/>
                <a:gd name="connsiteX6" fmla="*/ 0 w 705880"/>
                <a:gd name="connsiteY6" fmla="*/ 0 h 717996"/>
                <a:gd name="connsiteX7" fmla="*/ 455366 w 705880"/>
                <a:gd name="connsiteY7" fmla="*/ 0 h 717996"/>
                <a:gd name="connsiteX8" fmla="*/ 703218 w 705880"/>
                <a:gd name="connsiteY8" fmla="*/ 202005 h 717996"/>
                <a:gd name="connsiteX9" fmla="*/ 705880 w 705880"/>
                <a:gd name="connsiteY9" fmla="*/ 228413 h 717996"/>
                <a:gd name="connsiteX10" fmla="*/ 705880 w 705880"/>
                <a:gd name="connsiteY10" fmla="*/ 717996 h 717996"/>
                <a:gd name="connsiteX11" fmla="*/ 630099 w 705880"/>
                <a:gd name="connsiteY11" fmla="*/ 717996 h 717996"/>
                <a:gd name="connsiteX12" fmla="*/ 307195 w 705880"/>
                <a:gd name="connsiteY12" fmla="*/ 717996 h 717996"/>
                <a:gd name="connsiteX13" fmla="*/ 252992 w 705880"/>
                <a:gd name="connsiteY13" fmla="*/ 717996 h 717996"/>
                <a:gd name="connsiteX14" fmla="*/ 0 w 705880"/>
                <a:gd name="connsiteY14" fmla="*/ 465004 h 717996"/>
                <a:gd name="connsiteX15" fmla="*/ 0 w 705880"/>
                <a:gd name="connsiteY15" fmla="*/ 77288 h 717996"/>
                <a:gd name="connsiteX16" fmla="*/ 0 w 705880"/>
                <a:gd name="connsiteY16" fmla="*/ 9638 h 71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5880" h="717996">
                  <a:moveTo>
                    <a:pt x="77100" y="77100"/>
                  </a:moveTo>
                  <a:lnTo>
                    <a:pt x="77100" y="427015"/>
                  </a:lnTo>
                  <a:cubicBezTo>
                    <a:pt x="77100" y="545138"/>
                    <a:pt x="172858" y="640896"/>
                    <a:pt x="290982" y="640896"/>
                  </a:cubicBezTo>
                  <a:lnTo>
                    <a:pt x="631258" y="640896"/>
                  </a:lnTo>
                  <a:lnTo>
                    <a:pt x="631258" y="290982"/>
                  </a:lnTo>
                  <a:cubicBezTo>
                    <a:pt x="631258" y="172858"/>
                    <a:pt x="535500" y="77100"/>
                    <a:pt x="417376" y="77100"/>
                  </a:cubicBezTo>
                  <a:close/>
                  <a:moveTo>
                    <a:pt x="0" y="0"/>
                  </a:moveTo>
                  <a:lnTo>
                    <a:pt x="455366" y="0"/>
                  </a:lnTo>
                  <a:cubicBezTo>
                    <a:pt x="577624" y="0"/>
                    <a:pt x="679627" y="86721"/>
                    <a:pt x="703218" y="202005"/>
                  </a:cubicBezTo>
                  <a:lnTo>
                    <a:pt x="705880" y="228413"/>
                  </a:lnTo>
                  <a:lnTo>
                    <a:pt x="705880" y="717996"/>
                  </a:lnTo>
                  <a:lnTo>
                    <a:pt x="630099" y="717996"/>
                  </a:lnTo>
                  <a:lnTo>
                    <a:pt x="307195" y="717996"/>
                  </a:lnTo>
                  <a:lnTo>
                    <a:pt x="252992" y="717996"/>
                  </a:lnTo>
                  <a:cubicBezTo>
                    <a:pt x="113268" y="717996"/>
                    <a:pt x="0" y="604728"/>
                    <a:pt x="0" y="465004"/>
                  </a:cubicBezTo>
                  <a:lnTo>
                    <a:pt x="0" y="77288"/>
                  </a:lnTo>
                  <a:lnTo>
                    <a:pt x="0" y="96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2000" dirty="0">
                <a:solidFill>
                  <a:schemeClr val="accent1"/>
                </a:solidFill>
              </a:endParaRPr>
            </a:p>
          </p:txBody>
        </p:sp>
        <p:sp>
          <p:nvSpPr>
            <p:cNvPr id="13" name="文本框 12"/>
            <p:cNvSpPr txBox="1"/>
            <p:nvPr>
              <p:custDataLst>
                <p:tags r:id="rId3"/>
              </p:custDataLst>
            </p:nvPr>
          </p:nvSpPr>
          <p:spPr>
            <a:xfrm>
              <a:off x="2517412" y="2152650"/>
              <a:ext cx="3378564" cy="652355"/>
            </a:xfrm>
            <a:prstGeom prst="rect">
              <a:avLst/>
            </a:prstGeom>
            <a:noFill/>
          </p:spPr>
          <p:txBody>
            <a:bodyPr wrap="square" rtlCol="0" anchor="ctr" anchorCtr="0">
              <a:noAutofit/>
            </a:bodyPr>
            <a:lstStyle/>
            <a:p>
              <a:r>
                <a:rPr lang="en-IN" altLang="en-US" sz="4000" dirty="0"/>
                <a:t>DESIGN</a:t>
              </a:r>
              <a:endParaRPr lang="en-IN" altLang="en-US" sz="4000" dirty="0"/>
            </a:p>
          </p:txBody>
        </p:sp>
        <p:cxnSp>
          <p:nvCxnSpPr>
            <p:cNvPr id="14" name="直接连接符 13"/>
            <p:cNvCxnSpPr/>
            <p:nvPr>
              <p:custDataLst>
                <p:tags r:id="rId4"/>
              </p:custDataLst>
            </p:nvPr>
          </p:nvCxnSpPr>
          <p:spPr>
            <a:xfrm>
              <a:off x="2335477" y="2777450"/>
              <a:ext cx="3693847" cy="0"/>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5560" y="1105535"/>
            <a:ext cx="9467850" cy="54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s 2"/>
          <p:cNvSpPr/>
          <p:nvPr/>
        </p:nvSpPr>
        <p:spPr>
          <a:xfrm>
            <a:off x="1305560" y="1104900"/>
            <a:ext cx="2734310" cy="13239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ustDataLst>
      <p:tags r:id="rId6"/>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138185" y="206286"/>
            <a:ext cx="6915785" cy="831215"/>
            <a:chOff x="1669962" y="1973491"/>
            <a:chExt cx="6915785" cy="831215"/>
          </a:xfrm>
        </p:grpSpPr>
        <p:sp>
          <p:nvSpPr>
            <p:cNvPr id="16" name="任意多边形 15"/>
            <p:cNvSpPr/>
            <p:nvPr>
              <p:custDataLst>
                <p:tags r:id="rId2"/>
              </p:custDataLst>
            </p:nvPr>
          </p:nvSpPr>
          <p:spPr>
            <a:xfrm>
              <a:off x="1669962" y="1973491"/>
              <a:ext cx="799824" cy="813553"/>
            </a:xfrm>
            <a:custGeom>
              <a:avLst/>
              <a:gdLst>
                <a:gd name="connsiteX0" fmla="*/ 77100 w 705880"/>
                <a:gd name="connsiteY0" fmla="*/ 77100 h 717996"/>
                <a:gd name="connsiteX1" fmla="*/ 77100 w 705880"/>
                <a:gd name="connsiteY1" fmla="*/ 427015 h 717996"/>
                <a:gd name="connsiteX2" fmla="*/ 290982 w 705880"/>
                <a:gd name="connsiteY2" fmla="*/ 640896 h 717996"/>
                <a:gd name="connsiteX3" fmla="*/ 631258 w 705880"/>
                <a:gd name="connsiteY3" fmla="*/ 640896 h 717996"/>
                <a:gd name="connsiteX4" fmla="*/ 631258 w 705880"/>
                <a:gd name="connsiteY4" fmla="*/ 290982 h 717996"/>
                <a:gd name="connsiteX5" fmla="*/ 417376 w 705880"/>
                <a:gd name="connsiteY5" fmla="*/ 77100 h 717996"/>
                <a:gd name="connsiteX6" fmla="*/ 0 w 705880"/>
                <a:gd name="connsiteY6" fmla="*/ 0 h 717996"/>
                <a:gd name="connsiteX7" fmla="*/ 455366 w 705880"/>
                <a:gd name="connsiteY7" fmla="*/ 0 h 717996"/>
                <a:gd name="connsiteX8" fmla="*/ 703218 w 705880"/>
                <a:gd name="connsiteY8" fmla="*/ 202005 h 717996"/>
                <a:gd name="connsiteX9" fmla="*/ 705880 w 705880"/>
                <a:gd name="connsiteY9" fmla="*/ 228413 h 717996"/>
                <a:gd name="connsiteX10" fmla="*/ 705880 w 705880"/>
                <a:gd name="connsiteY10" fmla="*/ 717996 h 717996"/>
                <a:gd name="connsiteX11" fmla="*/ 630099 w 705880"/>
                <a:gd name="connsiteY11" fmla="*/ 717996 h 717996"/>
                <a:gd name="connsiteX12" fmla="*/ 307195 w 705880"/>
                <a:gd name="connsiteY12" fmla="*/ 717996 h 717996"/>
                <a:gd name="connsiteX13" fmla="*/ 252992 w 705880"/>
                <a:gd name="connsiteY13" fmla="*/ 717996 h 717996"/>
                <a:gd name="connsiteX14" fmla="*/ 0 w 705880"/>
                <a:gd name="connsiteY14" fmla="*/ 465004 h 717996"/>
                <a:gd name="connsiteX15" fmla="*/ 0 w 705880"/>
                <a:gd name="connsiteY15" fmla="*/ 77288 h 717996"/>
                <a:gd name="connsiteX16" fmla="*/ 0 w 705880"/>
                <a:gd name="connsiteY16" fmla="*/ 9638 h 71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5880" h="717996">
                  <a:moveTo>
                    <a:pt x="77100" y="77100"/>
                  </a:moveTo>
                  <a:lnTo>
                    <a:pt x="77100" y="427015"/>
                  </a:lnTo>
                  <a:cubicBezTo>
                    <a:pt x="77100" y="545138"/>
                    <a:pt x="172858" y="640896"/>
                    <a:pt x="290982" y="640896"/>
                  </a:cubicBezTo>
                  <a:lnTo>
                    <a:pt x="631258" y="640896"/>
                  </a:lnTo>
                  <a:lnTo>
                    <a:pt x="631258" y="290982"/>
                  </a:lnTo>
                  <a:cubicBezTo>
                    <a:pt x="631258" y="172858"/>
                    <a:pt x="535500" y="77100"/>
                    <a:pt x="417376" y="77100"/>
                  </a:cubicBezTo>
                  <a:close/>
                  <a:moveTo>
                    <a:pt x="0" y="0"/>
                  </a:moveTo>
                  <a:lnTo>
                    <a:pt x="455366" y="0"/>
                  </a:lnTo>
                  <a:cubicBezTo>
                    <a:pt x="577624" y="0"/>
                    <a:pt x="679627" y="86721"/>
                    <a:pt x="703218" y="202005"/>
                  </a:cubicBezTo>
                  <a:lnTo>
                    <a:pt x="705880" y="228413"/>
                  </a:lnTo>
                  <a:lnTo>
                    <a:pt x="705880" y="717996"/>
                  </a:lnTo>
                  <a:lnTo>
                    <a:pt x="630099" y="717996"/>
                  </a:lnTo>
                  <a:lnTo>
                    <a:pt x="307195" y="717996"/>
                  </a:lnTo>
                  <a:lnTo>
                    <a:pt x="252992" y="717996"/>
                  </a:lnTo>
                  <a:cubicBezTo>
                    <a:pt x="113268" y="717996"/>
                    <a:pt x="0" y="604728"/>
                    <a:pt x="0" y="465004"/>
                  </a:cubicBezTo>
                  <a:lnTo>
                    <a:pt x="0" y="77288"/>
                  </a:lnTo>
                  <a:lnTo>
                    <a:pt x="0" y="96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2000" dirty="0">
                <a:solidFill>
                  <a:schemeClr val="accent1"/>
                </a:solidFill>
              </a:endParaRPr>
            </a:p>
          </p:txBody>
        </p:sp>
        <p:sp>
          <p:nvSpPr>
            <p:cNvPr id="17" name="文本框 16"/>
            <p:cNvSpPr txBox="1"/>
            <p:nvPr>
              <p:custDataLst>
                <p:tags r:id="rId3"/>
              </p:custDataLst>
            </p:nvPr>
          </p:nvSpPr>
          <p:spPr>
            <a:xfrm>
              <a:off x="2517687" y="2152561"/>
              <a:ext cx="6068060" cy="652145"/>
            </a:xfrm>
            <a:prstGeom prst="rect">
              <a:avLst/>
            </a:prstGeom>
            <a:noFill/>
          </p:spPr>
          <p:txBody>
            <a:bodyPr wrap="square" rtlCol="0" anchor="ctr" anchorCtr="0">
              <a:noAutofit/>
            </a:bodyPr>
            <a:lstStyle/>
            <a:p>
              <a:r>
                <a:rPr lang="en-IN" altLang="en-US" sz="2400" dirty="0"/>
                <a:t>IMPLEMENTATIONS / FINAL PRODUCT</a:t>
              </a:r>
              <a:endParaRPr lang="en-IN" altLang="en-US" sz="2400" dirty="0"/>
            </a:p>
          </p:txBody>
        </p:sp>
        <p:cxnSp>
          <p:nvCxnSpPr>
            <p:cNvPr id="18" name="直接连接符 17"/>
            <p:cNvCxnSpPr/>
            <p:nvPr>
              <p:custDataLst>
                <p:tags r:id="rId4"/>
              </p:custDataLst>
            </p:nvPr>
          </p:nvCxnSpPr>
          <p:spPr>
            <a:xfrm>
              <a:off x="2335477" y="2777450"/>
              <a:ext cx="3693847" cy="0"/>
            </a:xfrm>
            <a:prstGeom prst="line">
              <a:avLst/>
            </a:prstGeom>
            <a:ln w="22225"/>
          </p:spPr>
          <p:style>
            <a:lnRef idx="1">
              <a:schemeClr val="accent1"/>
            </a:lnRef>
            <a:fillRef idx="0">
              <a:schemeClr val="accent1"/>
            </a:fillRef>
            <a:effectRef idx="0">
              <a:schemeClr val="accent1"/>
            </a:effectRef>
            <a:fontRef idx="minor">
              <a:schemeClr val="tx1"/>
            </a:fontRef>
          </p:style>
        </p:cxnSp>
      </p:grpSp>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0030" y="1379220"/>
            <a:ext cx="5742940" cy="475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6670" y="1875155"/>
            <a:ext cx="560451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7"/>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custDataLst>
              <p:tags r:id="rId1"/>
            </p:custDataLst>
          </p:nvPr>
        </p:nvGrpSpPr>
        <p:grpSpPr>
          <a:xfrm>
            <a:off x="52187" y="156121"/>
            <a:ext cx="11010900" cy="831215"/>
            <a:chOff x="1669962" y="1973491"/>
            <a:chExt cx="11010900" cy="831215"/>
          </a:xfrm>
        </p:grpSpPr>
        <p:sp>
          <p:nvSpPr>
            <p:cNvPr id="17" name="任意多边形 16"/>
            <p:cNvSpPr/>
            <p:nvPr>
              <p:custDataLst>
                <p:tags r:id="rId2"/>
              </p:custDataLst>
            </p:nvPr>
          </p:nvSpPr>
          <p:spPr>
            <a:xfrm>
              <a:off x="1669962" y="1973491"/>
              <a:ext cx="799824" cy="813553"/>
            </a:xfrm>
            <a:custGeom>
              <a:avLst/>
              <a:gdLst>
                <a:gd name="connsiteX0" fmla="*/ 77100 w 705880"/>
                <a:gd name="connsiteY0" fmla="*/ 77100 h 717996"/>
                <a:gd name="connsiteX1" fmla="*/ 77100 w 705880"/>
                <a:gd name="connsiteY1" fmla="*/ 427015 h 717996"/>
                <a:gd name="connsiteX2" fmla="*/ 290982 w 705880"/>
                <a:gd name="connsiteY2" fmla="*/ 640896 h 717996"/>
                <a:gd name="connsiteX3" fmla="*/ 631258 w 705880"/>
                <a:gd name="connsiteY3" fmla="*/ 640896 h 717996"/>
                <a:gd name="connsiteX4" fmla="*/ 631258 w 705880"/>
                <a:gd name="connsiteY4" fmla="*/ 290982 h 717996"/>
                <a:gd name="connsiteX5" fmla="*/ 417376 w 705880"/>
                <a:gd name="connsiteY5" fmla="*/ 77100 h 717996"/>
                <a:gd name="connsiteX6" fmla="*/ 0 w 705880"/>
                <a:gd name="connsiteY6" fmla="*/ 0 h 717996"/>
                <a:gd name="connsiteX7" fmla="*/ 455366 w 705880"/>
                <a:gd name="connsiteY7" fmla="*/ 0 h 717996"/>
                <a:gd name="connsiteX8" fmla="*/ 703218 w 705880"/>
                <a:gd name="connsiteY8" fmla="*/ 202005 h 717996"/>
                <a:gd name="connsiteX9" fmla="*/ 705880 w 705880"/>
                <a:gd name="connsiteY9" fmla="*/ 228413 h 717996"/>
                <a:gd name="connsiteX10" fmla="*/ 705880 w 705880"/>
                <a:gd name="connsiteY10" fmla="*/ 717996 h 717996"/>
                <a:gd name="connsiteX11" fmla="*/ 630099 w 705880"/>
                <a:gd name="connsiteY11" fmla="*/ 717996 h 717996"/>
                <a:gd name="connsiteX12" fmla="*/ 307195 w 705880"/>
                <a:gd name="connsiteY12" fmla="*/ 717996 h 717996"/>
                <a:gd name="connsiteX13" fmla="*/ 252992 w 705880"/>
                <a:gd name="connsiteY13" fmla="*/ 717996 h 717996"/>
                <a:gd name="connsiteX14" fmla="*/ 0 w 705880"/>
                <a:gd name="connsiteY14" fmla="*/ 465004 h 717996"/>
                <a:gd name="connsiteX15" fmla="*/ 0 w 705880"/>
                <a:gd name="connsiteY15" fmla="*/ 77288 h 717996"/>
                <a:gd name="connsiteX16" fmla="*/ 0 w 705880"/>
                <a:gd name="connsiteY16" fmla="*/ 9638 h 71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5880" h="717996">
                  <a:moveTo>
                    <a:pt x="77100" y="77100"/>
                  </a:moveTo>
                  <a:lnTo>
                    <a:pt x="77100" y="427015"/>
                  </a:lnTo>
                  <a:cubicBezTo>
                    <a:pt x="77100" y="545138"/>
                    <a:pt x="172858" y="640896"/>
                    <a:pt x="290982" y="640896"/>
                  </a:cubicBezTo>
                  <a:lnTo>
                    <a:pt x="631258" y="640896"/>
                  </a:lnTo>
                  <a:lnTo>
                    <a:pt x="631258" y="290982"/>
                  </a:lnTo>
                  <a:cubicBezTo>
                    <a:pt x="631258" y="172858"/>
                    <a:pt x="535500" y="77100"/>
                    <a:pt x="417376" y="77100"/>
                  </a:cubicBezTo>
                  <a:close/>
                  <a:moveTo>
                    <a:pt x="0" y="0"/>
                  </a:moveTo>
                  <a:lnTo>
                    <a:pt x="455366" y="0"/>
                  </a:lnTo>
                  <a:cubicBezTo>
                    <a:pt x="577624" y="0"/>
                    <a:pt x="679627" y="86721"/>
                    <a:pt x="703218" y="202005"/>
                  </a:cubicBezTo>
                  <a:lnTo>
                    <a:pt x="705880" y="228413"/>
                  </a:lnTo>
                  <a:lnTo>
                    <a:pt x="705880" y="717996"/>
                  </a:lnTo>
                  <a:lnTo>
                    <a:pt x="630099" y="717996"/>
                  </a:lnTo>
                  <a:lnTo>
                    <a:pt x="307195" y="717996"/>
                  </a:lnTo>
                  <a:lnTo>
                    <a:pt x="252992" y="717996"/>
                  </a:lnTo>
                  <a:cubicBezTo>
                    <a:pt x="113268" y="717996"/>
                    <a:pt x="0" y="604728"/>
                    <a:pt x="0" y="465004"/>
                  </a:cubicBezTo>
                  <a:lnTo>
                    <a:pt x="0" y="77288"/>
                  </a:lnTo>
                  <a:lnTo>
                    <a:pt x="0" y="96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2000" dirty="0">
                <a:solidFill>
                  <a:schemeClr val="accent1"/>
                </a:solidFill>
              </a:endParaRPr>
            </a:p>
          </p:txBody>
        </p:sp>
        <p:sp>
          <p:nvSpPr>
            <p:cNvPr id="18" name="文本框 17"/>
            <p:cNvSpPr txBox="1"/>
            <p:nvPr>
              <p:custDataLst>
                <p:tags r:id="rId3"/>
              </p:custDataLst>
            </p:nvPr>
          </p:nvSpPr>
          <p:spPr>
            <a:xfrm>
              <a:off x="2517687" y="2152561"/>
              <a:ext cx="10163175" cy="652145"/>
            </a:xfrm>
            <a:prstGeom prst="rect">
              <a:avLst/>
            </a:prstGeom>
            <a:noFill/>
          </p:spPr>
          <p:txBody>
            <a:bodyPr wrap="square" rtlCol="0" anchor="ctr" anchorCtr="0"/>
            <a:lstStyle/>
            <a:p>
              <a:r>
                <a:rPr lang="en-US" sz="4000" b="1" dirty="0" smtClean="0">
                  <a:ln/>
                  <a:solidFill>
                    <a:schemeClr val="accent1"/>
                  </a:solidFill>
                  <a:effectLst>
                    <a:outerShdw blurRad="38100" dist="25400" dir="5400000" algn="ctr" rotWithShape="0">
                      <a:srgbClr val="6E747A">
                        <a:alpha val="43000"/>
                      </a:srgbClr>
                    </a:outerShdw>
                  </a:effectLst>
                  <a:sym typeface="+mn-ea"/>
                </a:rPr>
                <a:t>  Problems </a:t>
              </a:r>
              <a:r>
                <a:rPr lang="en-IN" altLang="en-US" sz="4000" b="1" dirty="0" smtClean="0">
                  <a:ln/>
                  <a:solidFill>
                    <a:schemeClr val="accent1"/>
                  </a:solidFill>
                  <a:effectLst>
                    <a:outerShdw blurRad="38100" dist="25400" dir="5400000" algn="ctr" rotWithShape="0">
                      <a:srgbClr val="6E747A">
                        <a:alpha val="43000"/>
                      </a:srgbClr>
                    </a:outerShdw>
                  </a:effectLst>
                  <a:sym typeface="+mn-ea"/>
                </a:rPr>
                <a:t>F</a:t>
              </a:r>
              <a:r>
                <a:rPr lang="en-US" sz="4000" b="1" dirty="0" smtClean="0">
                  <a:ln/>
                  <a:solidFill>
                    <a:schemeClr val="accent1"/>
                  </a:solidFill>
                  <a:effectLst>
                    <a:outerShdw blurRad="38100" dist="25400" dir="5400000" algn="ctr" rotWithShape="0">
                      <a:srgbClr val="6E747A">
                        <a:alpha val="43000"/>
                      </a:srgbClr>
                    </a:outerShdw>
                  </a:effectLst>
                  <a:sym typeface="+mn-ea"/>
                </a:rPr>
                <a:t>aced</a:t>
              </a:r>
              <a:r>
                <a:rPr lang="en-IN" altLang="en-US" sz="4000" b="1" dirty="0" smtClean="0">
                  <a:ln/>
                  <a:solidFill>
                    <a:schemeClr val="accent1"/>
                  </a:solidFill>
                  <a:effectLst>
                    <a:outerShdw blurRad="38100" dist="25400" dir="5400000" algn="ctr" rotWithShape="0">
                      <a:srgbClr val="6E747A">
                        <a:alpha val="43000"/>
                      </a:srgbClr>
                    </a:outerShdw>
                  </a:effectLst>
                  <a:sym typeface="+mn-ea"/>
                </a:rPr>
                <a:t>:</a:t>
              </a:r>
              <a:r>
                <a:rPr lang="en-US" sz="4000" b="1" dirty="0" smtClean="0">
                  <a:ln/>
                  <a:solidFill>
                    <a:schemeClr val="accent1"/>
                  </a:solidFill>
                  <a:effectLst>
                    <a:outerShdw blurRad="38100" dist="25400" dir="5400000" algn="ctr" rotWithShape="0">
                      <a:srgbClr val="6E747A">
                        <a:alpha val="43000"/>
                      </a:srgbClr>
                    </a:outerShdw>
                  </a:effectLst>
                  <a:sym typeface="+mn-ea"/>
                </a:rPr>
                <a:t> </a:t>
              </a:r>
              <a:endParaRPr lang="en-US" altLang="zh-CN" sz="4000" b="1" dirty="0" smtClean="0">
                <a:ln/>
                <a:solidFill>
                  <a:schemeClr val="accent1"/>
                </a:solidFill>
                <a:effectLst>
                  <a:outerShdw blurRad="38100" dist="25400" dir="5400000" algn="ctr" rotWithShape="0">
                    <a:srgbClr val="6E747A">
                      <a:alpha val="43000"/>
                    </a:srgbClr>
                  </a:outerShdw>
                </a:effectLst>
                <a:sym typeface="+mn-ea"/>
              </a:endParaRPr>
            </a:p>
          </p:txBody>
        </p:sp>
        <p:cxnSp>
          <p:nvCxnSpPr>
            <p:cNvPr id="19" name="直接连接符 18"/>
            <p:cNvCxnSpPr/>
            <p:nvPr>
              <p:custDataLst>
                <p:tags r:id="rId4"/>
              </p:custDataLst>
            </p:nvPr>
          </p:nvCxnSpPr>
          <p:spPr>
            <a:xfrm>
              <a:off x="2335477" y="2777450"/>
              <a:ext cx="3693847" cy="0"/>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2" name="Text Box 1"/>
          <p:cNvSpPr txBox="1"/>
          <p:nvPr/>
        </p:nvSpPr>
        <p:spPr>
          <a:xfrm>
            <a:off x="474345" y="1751965"/>
            <a:ext cx="11327765" cy="460375"/>
          </a:xfrm>
          <a:prstGeom prst="rect">
            <a:avLst/>
          </a:prstGeom>
          <a:noFill/>
        </p:spPr>
        <p:txBody>
          <a:bodyPr wrap="none" rtlCol="0" anchor="t">
            <a:spAutoFit/>
          </a:bodyPr>
          <a:p>
            <a:r>
              <a:rPr lang="en-US" sz="2400" dirty="0" smtClean="0">
                <a:sym typeface="+mn-ea"/>
              </a:rPr>
              <a:t>Due to the small size of the circuit the amount of electricity produced  is very small.</a:t>
            </a:r>
            <a:endParaRPr lang="en-US" sz="2400" dirty="0" smtClean="0">
              <a:sym typeface="+mn-ea"/>
            </a:endParaRPr>
          </a:p>
        </p:txBody>
      </p:sp>
      <p:grpSp>
        <p:nvGrpSpPr>
          <p:cNvPr id="3" name="组合 15"/>
          <p:cNvGrpSpPr/>
          <p:nvPr>
            <p:custDataLst>
              <p:tags r:id="rId5"/>
            </p:custDataLst>
          </p:nvPr>
        </p:nvGrpSpPr>
        <p:grpSpPr>
          <a:xfrm>
            <a:off x="-612023" y="2296071"/>
            <a:ext cx="10163175" cy="813553"/>
            <a:chOff x="871132" y="1973491"/>
            <a:chExt cx="10163175" cy="813553"/>
          </a:xfrm>
        </p:grpSpPr>
        <p:sp>
          <p:nvSpPr>
            <p:cNvPr id="4" name="任意多边形 16"/>
            <p:cNvSpPr/>
            <p:nvPr>
              <p:custDataLst>
                <p:tags r:id="rId6"/>
              </p:custDataLst>
            </p:nvPr>
          </p:nvSpPr>
          <p:spPr>
            <a:xfrm>
              <a:off x="1669962" y="1973491"/>
              <a:ext cx="799824" cy="813553"/>
            </a:xfrm>
            <a:custGeom>
              <a:avLst/>
              <a:gdLst>
                <a:gd name="connsiteX0" fmla="*/ 77100 w 705880"/>
                <a:gd name="connsiteY0" fmla="*/ 77100 h 717996"/>
                <a:gd name="connsiteX1" fmla="*/ 77100 w 705880"/>
                <a:gd name="connsiteY1" fmla="*/ 427015 h 717996"/>
                <a:gd name="connsiteX2" fmla="*/ 290982 w 705880"/>
                <a:gd name="connsiteY2" fmla="*/ 640896 h 717996"/>
                <a:gd name="connsiteX3" fmla="*/ 631258 w 705880"/>
                <a:gd name="connsiteY3" fmla="*/ 640896 h 717996"/>
                <a:gd name="connsiteX4" fmla="*/ 631258 w 705880"/>
                <a:gd name="connsiteY4" fmla="*/ 290982 h 717996"/>
                <a:gd name="connsiteX5" fmla="*/ 417376 w 705880"/>
                <a:gd name="connsiteY5" fmla="*/ 77100 h 717996"/>
                <a:gd name="connsiteX6" fmla="*/ 0 w 705880"/>
                <a:gd name="connsiteY6" fmla="*/ 0 h 717996"/>
                <a:gd name="connsiteX7" fmla="*/ 455366 w 705880"/>
                <a:gd name="connsiteY7" fmla="*/ 0 h 717996"/>
                <a:gd name="connsiteX8" fmla="*/ 703218 w 705880"/>
                <a:gd name="connsiteY8" fmla="*/ 202005 h 717996"/>
                <a:gd name="connsiteX9" fmla="*/ 705880 w 705880"/>
                <a:gd name="connsiteY9" fmla="*/ 228413 h 717996"/>
                <a:gd name="connsiteX10" fmla="*/ 705880 w 705880"/>
                <a:gd name="connsiteY10" fmla="*/ 717996 h 717996"/>
                <a:gd name="connsiteX11" fmla="*/ 630099 w 705880"/>
                <a:gd name="connsiteY11" fmla="*/ 717996 h 717996"/>
                <a:gd name="connsiteX12" fmla="*/ 307195 w 705880"/>
                <a:gd name="connsiteY12" fmla="*/ 717996 h 717996"/>
                <a:gd name="connsiteX13" fmla="*/ 252992 w 705880"/>
                <a:gd name="connsiteY13" fmla="*/ 717996 h 717996"/>
                <a:gd name="connsiteX14" fmla="*/ 0 w 705880"/>
                <a:gd name="connsiteY14" fmla="*/ 465004 h 717996"/>
                <a:gd name="connsiteX15" fmla="*/ 0 w 705880"/>
                <a:gd name="connsiteY15" fmla="*/ 77288 h 717996"/>
                <a:gd name="connsiteX16" fmla="*/ 0 w 705880"/>
                <a:gd name="connsiteY16" fmla="*/ 9638 h 71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05880" h="717996">
                  <a:moveTo>
                    <a:pt x="77100" y="77100"/>
                  </a:moveTo>
                  <a:lnTo>
                    <a:pt x="77100" y="427015"/>
                  </a:lnTo>
                  <a:cubicBezTo>
                    <a:pt x="77100" y="545138"/>
                    <a:pt x="172858" y="640896"/>
                    <a:pt x="290982" y="640896"/>
                  </a:cubicBezTo>
                  <a:lnTo>
                    <a:pt x="631258" y="640896"/>
                  </a:lnTo>
                  <a:lnTo>
                    <a:pt x="631258" y="290982"/>
                  </a:lnTo>
                  <a:cubicBezTo>
                    <a:pt x="631258" y="172858"/>
                    <a:pt x="535500" y="77100"/>
                    <a:pt x="417376" y="77100"/>
                  </a:cubicBezTo>
                  <a:close/>
                  <a:moveTo>
                    <a:pt x="0" y="0"/>
                  </a:moveTo>
                  <a:lnTo>
                    <a:pt x="455366" y="0"/>
                  </a:lnTo>
                  <a:cubicBezTo>
                    <a:pt x="577624" y="0"/>
                    <a:pt x="679627" y="86721"/>
                    <a:pt x="703218" y="202005"/>
                  </a:cubicBezTo>
                  <a:lnTo>
                    <a:pt x="705880" y="228413"/>
                  </a:lnTo>
                  <a:lnTo>
                    <a:pt x="705880" y="717996"/>
                  </a:lnTo>
                  <a:lnTo>
                    <a:pt x="630099" y="717996"/>
                  </a:lnTo>
                  <a:lnTo>
                    <a:pt x="307195" y="717996"/>
                  </a:lnTo>
                  <a:lnTo>
                    <a:pt x="252992" y="717996"/>
                  </a:lnTo>
                  <a:cubicBezTo>
                    <a:pt x="113268" y="717996"/>
                    <a:pt x="0" y="604728"/>
                    <a:pt x="0" y="465004"/>
                  </a:cubicBezTo>
                  <a:lnTo>
                    <a:pt x="0" y="77288"/>
                  </a:lnTo>
                  <a:lnTo>
                    <a:pt x="0" y="96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2000" dirty="0">
                <a:solidFill>
                  <a:schemeClr val="accent1"/>
                </a:solidFill>
              </a:endParaRPr>
            </a:p>
          </p:txBody>
        </p:sp>
        <p:sp>
          <p:nvSpPr>
            <p:cNvPr id="5" name="文本框 17"/>
            <p:cNvSpPr txBox="1"/>
            <p:nvPr>
              <p:custDataLst>
                <p:tags r:id="rId7"/>
              </p:custDataLst>
            </p:nvPr>
          </p:nvSpPr>
          <p:spPr>
            <a:xfrm>
              <a:off x="871132" y="2125256"/>
              <a:ext cx="10163175" cy="652145"/>
            </a:xfrm>
            <a:prstGeom prst="rect">
              <a:avLst/>
            </a:prstGeom>
            <a:noFill/>
          </p:spPr>
          <p:txBody>
            <a:bodyPr wrap="square" rtlCol="0" anchor="ctr" anchorCtr="0"/>
            <a:p>
              <a:pPr algn="ctr"/>
              <a:r>
                <a:rPr lang="en-IN" altLang="en-US" sz="4000" b="1" dirty="0" smtClean="0">
                  <a:ln/>
                  <a:solidFill>
                    <a:schemeClr val="accent1"/>
                  </a:solidFill>
                  <a:effectLst>
                    <a:outerShdw blurRad="38100" dist="25400" dir="5400000" algn="ctr" rotWithShape="0">
                      <a:srgbClr val="6E747A">
                        <a:alpha val="43000"/>
                      </a:srgbClr>
                    </a:outerShdw>
                  </a:effectLst>
                  <a:sym typeface="+mn-ea"/>
                </a:rPr>
                <a:t>L</a:t>
              </a:r>
              <a:r>
                <a:rPr lang="en-US" sz="4000" b="1" dirty="0" smtClean="0">
                  <a:ln/>
                  <a:solidFill>
                    <a:schemeClr val="accent1"/>
                  </a:solidFill>
                  <a:effectLst>
                    <a:outerShdw blurRad="38100" dist="25400" dir="5400000" algn="ctr" rotWithShape="0">
                      <a:srgbClr val="6E747A">
                        <a:alpha val="43000"/>
                      </a:srgbClr>
                    </a:outerShdw>
                  </a:effectLst>
                  <a:sym typeface="+mn-ea"/>
                </a:rPr>
                <a:t>imitations of the projects</a:t>
              </a:r>
              <a:endParaRPr lang="en-US" altLang="zh-CN" sz="4000" b="1" dirty="0" smtClean="0">
                <a:ln/>
                <a:solidFill>
                  <a:schemeClr val="accent1"/>
                </a:solidFill>
                <a:effectLst>
                  <a:outerShdw blurRad="38100" dist="25400" dir="5400000" algn="ctr" rotWithShape="0">
                    <a:srgbClr val="6E747A">
                      <a:alpha val="43000"/>
                    </a:srgbClr>
                  </a:outerShdw>
                </a:effectLst>
                <a:sym typeface="+mn-ea"/>
              </a:endParaRPr>
            </a:p>
          </p:txBody>
        </p:sp>
        <p:cxnSp>
          <p:nvCxnSpPr>
            <p:cNvPr id="6" name="直接连接符 18"/>
            <p:cNvCxnSpPr/>
            <p:nvPr>
              <p:custDataLst>
                <p:tags r:id="rId8"/>
              </p:custDataLst>
            </p:nvPr>
          </p:nvCxnSpPr>
          <p:spPr>
            <a:xfrm>
              <a:off x="2335477" y="2777450"/>
              <a:ext cx="3693847" cy="0"/>
            </a:xfrm>
            <a:prstGeom prst="line">
              <a:avLst/>
            </a:prstGeom>
            <a:ln w="22225"/>
          </p:spPr>
          <p:style>
            <a:lnRef idx="1">
              <a:schemeClr val="accent1"/>
            </a:lnRef>
            <a:fillRef idx="0">
              <a:schemeClr val="accent1"/>
            </a:fillRef>
            <a:effectRef idx="0">
              <a:schemeClr val="accent1"/>
            </a:effectRef>
            <a:fontRef idx="minor">
              <a:schemeClr val="tx1"/>
            </a:fontRef>
          </p:style>
        </p:cxnSp>
      </p:grpSp>
      <p:sp>
        <p:nvSpPr>
          <p:cNvPr id="7" name="Text Box 6"/>
          <p:cNvSpPr txBox="1"/>
          <p:nvPr/>
        </p:nvSpPr>
        <p:spPr>
          <a:xfrm>
            <a:off x="567055" y="3779520"/>
            <a:ext cx="8410575" cy="2306955"/>
          </a:xfrm>
          <a:prstGeom prst="rect">
            <a:avLst/>
          </a:prstGeom>
          <a:noFill/>
        </p:spPr>
        <p:txBody>
          <a:bodyPr wrap="square" rtlCol="0" anchor="t">
            <a:spAutoFit/>
          </a:bodyPr>
          <a:p>
            <a:pPr lvl="0"/>
            <a:r>
              <a:rPr lang="en-US" sz="2400" dirty="0">
                <a:sym typeface="+mn-ea"/>
              </a:rPr>
              <a:t>Can pick up stray voltages in connecting wires</a:t>
            </a:r>
            <a:r>
              <a:rPr lang="en-US" sz="2400" dirty="0" smtClean="0">
                <a:sym typeface="+mn-ea"/>
              </a:rPr>
              <a:t>.</a:t>
            </a:r>
            <a:endParaRPr lang="en-US" sz="2400" dirty="0" smtClean="0"/>
          </a:p>
          <a:p>
            <a:pPr lvl="0"/>
            <a:endParaRPr lang="en-US" sz="2400" dirty="0"/>
          </a:p>
          <a:p>
            <a:pPr lvl="0"/>
            <a:r>
              <a:rPr lang="en-US" sz="2400" dirty="0">
                <a:sym typeface="+mn-ea"/>
              </a:rPr>
              <a:t>Crystal is prone to </a:t>
            </a:r>
            <a:r>
              <a:rPr lang="en-IN" altLang="en-US" sz="2400" dirty="0">
                <a:sym typeface="+mn-ea"/>
              </a:rPr>
              <a:t>damage/</a:t>
            </a:r>
            <a:r>
              <a:rPr lang="en-US" sz="2400" dirty="0">
                <a:sym typeface="+mn-ea"/>
              </a:rPr>
              <a:t>crack if </a:t>
            </a:r>
            <a:r>
              <a:rPr lang="en-US" sz="2400" dirty="0" smtClean="0">
                <a:sym typeface="+mn-ea"/>
              </a:rPr>
              <a:t>overstressed</a:t>
            </a:r>
            <a:r>
              <a:rPr lang="en-IN" altLang="en-US" sz="2400" dirty="0" smtClean="0">
                <a:sym typeface="+mn-ea"/>
              </a:rPr>
              <a:t>.</a:t>
            </a:r>
            <a:endParaRPr lang="en-US" sz="2400" dirty="0" smtClean="0"/>
          </a:p>
          <a:p>
            <a:pPr lvl="0"/>
            <a:endParaRPr lang="en-US" sz="2400" dirty="0"/>
          </a:p>
          <a:p>
            <a:pPr lvl="0"/>
            <a:r>
              <a:rPr lang="en-US" sz="2400" dirty="0">
                <a:sym typeface="+mn-ea"/>
              </a:rPr>
              <a:t>May get affected by long use at high temperatures. </a:t>
            </a:r>
            <a:endParaRPr lang="en-US" sz="2400" dirty="0"/>
          </a:p>
          <a:p>
            <a:endParaRPr lang="en-US" sz="2400" dirty="0"/>
          </a:p>
        </p:txBody>
      </p:sp>
    </p:spTree>
    <p:custDataLst>
      <p:tags r:id="rId9"/>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9160236_12*i*2"/>
  <p:tag name="KSO_WM_TEMPLATE_CATEGORY" val="custom"/>
  <p:tag name="KSO_WM_TEMPLATE_INDEX" val="916023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b"/>
  <p:tag name="KSO_WM_UNIT_INDEX" val="1"/>
  <p:tag name="KSO_WM_UNIT_ID" val="custom160556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EMPLATE_THUMBS_INDEX" val="1、4、5、9、12、15、23、25、26、27"/>
  <p:tag name="KSO_WM_TEMPLATE_CATEGORY" val="custom"/>
  <p:tag name="KSO_WM_TEMPLATE_INDEX" val="160556"/>
  <p:tag name="KSO_WM_TAG_VERSION" val="1.0"/>
  <p:tag name="KSO_WM_SLIDE_ID" val="custom160556_1"/>
  <p:tag name="KSO_WM_SLIDE_INDEX" val="1"/>
  <p:tag name="KSO_WM_SLIDE_ITEM_CNT" val="2"/>
  <p:tag name="KSO_WM_SLIDE_LAYOUT" val="a_b"/>
  <p:tag name="KSO_WM_SLIDE_LAYOUT_CNT" val="1_1"/>
  <p:tag name="KSO_WM_SLIDE_TYPE" val="title"/>
  <p:tag name="KSO_WM_BEAUTIFY_FLAG" val="#wm#"/>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2*f*1"/>
  <p:tag name="KSO_WM_UNIT_CLEAR" val="1"/>
  <p:tag name="KSO_WM_UNIT_LAYERLEVEL" val="1"/>
  <p:tag name="KSO_WM_UNIT_VALUE" val="429"/>
  <p:tag name="KSO_WM_UNIT_HIGHLIGHT" val="0"/>
  <p:tag name="KSO_WM_UNIT_COMPATIBLE" val="0"/>
  <p:tag name="KSO_WM_UNIT_PRESET_TEXT_INDEX" val="4"/>
  <p:tag name="KSO_WM_UNIT_PRESET_TEXT_LEN" val="114"/>
</p:tagLst>
</file>

<file path=ppt/tags/tag14.xml><?xml version="1.0" encoding="utf-8"?>
<p:tagLst xmlns:p="http://schemas.openxmlformats.org/presentationml/2006/main">
  <p:tag name="KSO_WM_TEMPLATE_CATEGORY" val="custom"/>
  <p:tag name="KSO_WM_TEMPLATE_INDEX" val="160556"/>
  <p:tag name="KSO_WM_TAG_VERSION" val="1.0"/>
  <p:tag name="KSO_WM_SLIDE_ID" val="custom160556_2"/>
  <p:tag name="KSO_WM_SLIDE_INDEX" val="2"/>
  <p:tag name="KSO_WM_SLIDE_ITEM_CNT" val="1"/>
  <p:tag name="KSO_WM_SLIDE_LAYOUT" val="a_f"/>
  <p:tag name="KSO_WM_SLIDE_LAYOUT_CNT" val="1_1"/>
  <p:tag name="KSO_WM_SLIDE_TYPE" val="text"/>
  <p:tag name="KSO_WM_BEAUTIFY_FLAG" val="#wm#"/>
  <p:tag name="KSO_WM_SLIDE_POSITION" val="66*135"/>
  <p:tag name="KSO_WM_SLIDE_SIZE" val="828*344"/>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UNIT_TYPE" val="i"/>
  <p:tag name="KSO_WM_UNIT_ID" val="custom160556_3*i*3"/>
  <p:tag name="KSO_WM_TEMPLATE_CATEGORY" val="custom"/>
  <p:tag name="KSO_WM_TEMPLATE_INDEX" val="160556"/>
  <p:tag name="KSO_WM_UNIT_INDEX" val="3"/>
</p:tagLst>
</file>

<file path=ppt/tags/tag17.xml><?xml version="1.0" encoding="utf-8"?>
<p:tagLst xmlns:p="http://schemas.openxmlformats.org/presentationml/2006/main">
  <p:tag name="KSO_WM_TEMPLATE_CATEGORY" val="custom"/>
  <p:tag name="KSO_WM_TEMPLATE_INDEX" val="160556"/>
  <p:tag name="KSO_WM_TAG_VERSION" val="1.0"/>
  <p:tag name="KSO_WM_SLIDE_ID" val="custom16055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4*f*1"/>
  <p:tag name="KSO_WM_UNIT_CLEAR" val="1"/>
  <p:tag name="KSO_WM_UNIT_LAYERLEVEL" val="1"/>
  <p:tag name="KSO_WM_UNIT_VALUE" val="180"/>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MH" val="20150925115704"/>
  <p:tag name="MH_LIBRARY" val="GRAPHIC"/>
  <p:tag name="MH_ORDER" val="Freeform 5"/>
</p:tagLst>
</file>

<file path=ppt/tags/tag20.xml><?xml version="1.0" encoding="utf-8"?>
<p:tagLst xmlns:p="http://schemas.openxmlformats.org/presentationml/2006/main">
  <p:tag name="KSO_WM_TEMPLATE_CATEGORY" val="custom"/>
  <p:tag name="KSO_WM_TEMPLATE_INDEX" val="160556"/>
  <p:tag name="KSO_WM_TAG_VERSION" val="1.0"/>
  <p:tag name="KSO_WM_SLIDE_ID" val="custom160556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23.xml><?xml version="1.0" encoding="utf-8"?>
<p:tagLst xmlns:p="http://schemas.openxmlformats.org/presentationml/2006/main">
  <p:tag name="KSO_WM_TEMPLATE_CATEGORY" val="custom"/>
  <p:tag name="KSO_WM_TEMPLATE_INDEX" val="160556"/>
  <p:tag name="KSO_WM_TAG_VERSION" val="1.0"/>
  <p:tag name="KSO_WM_SLIDE_ID" val="custom160556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f"/>
  <p:tag name="KSO_WM_UNIT_INDEX" val="1"/>
  <p:tag name="KSO_WM_UNIT_ID" val="custom16055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26.xml><?xml version="1.0" encoding="utf-8"?>
<p:tagLst xmlns:p="http://schemas.openxmlformats.org/presentationml/2006/main">
  <p:tag name="KSO_WM_TEMPLATE_CATEGORY" val="custom"/>
  <p:tag name="KSO_WM_TEMPLATE_INDEX" val="160556"/>
  <p:tag name="KSO_WM_TAG_VERSION" val="1.0"/>
  <p:tag name="KSO_WM_SLIDE_ID" val="custom160556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27.xml><?xml version="1.0" encoding="utf-8"?>
<p:tagLst xmlns:p="http://schemas.openxmlformats.org/presentationml/2006/main">
  <p:tag name="KSO_WM_TAG_VERSION" val="1.0"/>
  <p:tag name="KSO_WM_BEAUTIFY_FLAG" val="#wm#"/>
  <p:tag name="KSO_WM_UNIT_TYPE" val="i"/>
  <p:tag name="KSO_WM_UNIT_ID" val="custom160556_6*i*1"/>
  <p:tag name="KSO_WM_TEMPLATE_CATEGORY" val="custom"/>
  <p:tag name="KSO_WM_TEMPLATE_INDEX" val="160556"/>
  <p:tag name="KSO_WM_UNIT_INDEX"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1"/>
  <p:tag name="KSO_WM_UNIT_ID" val="custom160556_6*l_i*1_1"/>
  <p:tag name="KSO_WM_UNIT_CLEAR" val="1"/>
  <p:tag name="KSO_WM_UNIT_LAYERLEVEL" val="1_1"/>
  <p:tag name="KSO_WM_DIAGRAM_GROUP_CODE" val="l1-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h_f"/>
  <p:tag name="KSO_WM_UNIT_INDEX" val="1_1_1"/>
  <p:tag name="KSO_WM_UNIT_ID" val="custom160556_6*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3.xml><?xml version="1.0" encoding="utf-8"?>
<p:tagLst xmlns:p="http://schemas.openxmlformats.org/presentationml/2006/main">
  <p:tag name="MH" val="20150925115704"/>
  <p:tag name="MH_LIBRARY" val="GRAPHIC"/>
  <p:tag name="MH_ORDER" val="Freeform 3"/>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2"/>
  <p:tag name="KSO_WM_UNIT_ID" val="custom160556_6*l_i*1_2"/>
  <p:tag name="KSO_WM_UNIT_CLEAR" val="1"/>
  <p:tag name="KSO_WM_UNIT_LAYERLEVEL" val="1_1"/>
  <p:tag name="KSO_WM_DIAGRAM_GROUP_CODE" val="l1-1"/>
</p:tagLst>
</file>

<file path=ppt/tags/tag31.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xml><?xml version="1.0" encoding="utf-8"?>
<p:tagLst xmlns:p="http://schemas.openxmlformats.org/presentationml/2006/main">
  <p:tag name="KSO_WM_TAG_VERSION" val="1.0"/>
  <p:tag name="KSO_WM_BEAUTIFY_FLAG" val="#wm#"/>
  <p:tag name="KSO_WM_UNIT_TYPE" val="i"/>
  <p:tag name="KSO_WM_UNIT_ID" val="custom160556_7*i*1"/>
  <p:tag name="KSO_WM_TEMPLATE_CATEGORY" val="custom"/>
  <p:tag name="KSO_WM_TEMPLATE_INDEX" val="160556"/>
  <p:tag name="KSO_WM_UNIT_INDEX" val="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1"/>
  <p:tag name="KSO_WM_UNIT_ID" val="custom160556_7*l_i*1_1"/>
  <p:tag name="KSO_WM_UNIT_CLEAR" val="1"/>
  <p:tag name="KSO_WM_UNIT_LAYERLEVEL" val="1_1"/>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h_f"/>
  <p:tag name="KSO_WM_UNIT_INDEX" val="1_1_1"/>
  <p:tag name="KSO_WM_UNIT_ID" val="custom160556_7*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2"/>
  <p:tag name="KSO_WM_UNIT_ID" val="custom160556_7*l_i*1_2"/>
  <p:tag name="KSO_WM_UNIT_CLEAR" val="1"/>
  <p:tag name="KSO_WM_UNIT_LAYERLEVEL" val="1_1"/>
  <p:tag name="KSO_WM_DIAGRAM_GROUP_CODE" val="l1-1"/>
</p:tagLst>
</file>

<file path=ppt/tags/tag36.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37.xml><?xml version="1.0" encoding="utf-8"?>
<p:tagLst xmlns:p="http://schemas.openxmlformats.org/presentationml/2006/main">
  <p:tag name="KSO_WM_TAG_VERSION" val="1.0"/>
  <p:tag name="KSO_WM_BEAUTIFY_FLAG" val="#wm#"/>
  <p:tag name="KSO_WM_UNIT_TYPE" val="i"/>
  <p:tag name="KSO_WM_UNIT_ID" val="custom160556_8*i*1"/>
  <p:tag name="KSO_WM_TEMPLATE_CATEGORY" val="custom"/>
  <p:tag name="KSO_WM_TEMPLATE_INDEX" val="160556"/>
  <p:tag name="KSO_WM_UNIT_INDEX"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1"/>
  <p:tag name="KSO_WM_UNIT_ID" val="custom160556_8*l_i*1_1"/>
  <p:tag name="KSO_WM_UNIT_CLEAR" val="1"/>
  <p:tag name="KSO_WM_UNIT_LAYERLEVEL" val="1_1"/>
  <p:tag name="KSO_WM_DIAGRAM_GROUP_CODE" val="l1-1"/>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h_f"/>
  <p:tag name="KSO_WM_UNIT_INDEX" val="1_1_1"/>
  <p:tag name="KSO_WM_UNIT_ID" val="custom160556_8*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4.xml><?xml version="1.0" encoding="utf-8"?>
<p:tagLst xmlns:p="http://schemas.openxmlformats.org/presentationml/2006/main">
  <p:tag name="MH" val="20150925115704"/>
  <p:tag name="MH_LIBRARY" val="GRAPHIC"/>
  <p:tag name="MH_ORDER" val="Freeform 2"/>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2"/>
  <p:tag name="KSO_WM_UNIT_ID" val="custom160556_8*l_i*1_2"/>
  <p:tag name="KSO_WM_UNIT_CLEAR" val="1"/>
  <p:tag name="KSO_WM_UNIT_LAYERLEVEL" val="1_1"/>
  <p:tag name="KSO_WM_DIAGRAM_GROUP_CODE" val="l1-1"/>
</p:tagLst>
</file>

<file path=ppt/tags/tag41.xml><?xml version="1.0" encoding="utf-8"?>
<p:tagLst xmlns:p="http://schemas.openxmlformats.org/presentationml/2006/main">
  <p:tag name="KSO_WM_TAG_VERSION" val="1.0"/>
  <p:tag name="KSO_WM_BEAUTIFY_FLAG" val="#wm#"/>
  <p:tag name="KSO_WM_UNIT_TYPE" val="i"/>
  <p:tag name="KSO_WM_UNIT_ID" val="custom160556_8*i*1"/>
  <p:tag name="KSO_WM_TEMPLATE_CATEGORY" val="custom"/>
  <p:tag name="KSO_WM_TEMPLATE_INDEX" val="160556"/>
  <p:tag name="KSO_WM_UNIT_INDEX"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1"/>
  <p:tag name="KSO_WM_UNIT_ID" val="custom160556_8*l_i*1_1"/>
  <p:tag name="KSO_WM_UNIT_CLEAR" val="1"/>
  <p:tag name="KSO_WM_UNIT_LAYERLEVEL" val="1_1"/>
  <p:tag name="KSO_WM_DIAGRAM_GROUP_CODE" val="l1-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h_f"/>
  <p:tag name="KSO_WM_UNIT_INDEX" val="1_1_1"/>
  <p:tag name="KSO_WM_UNIT_ID" val="custom160556_8*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2"/>
  <p:tag name="KSO_WM_UNIT_ID" val="custom160556_8*l_i*1_2"/>
  <p:tag name="KSO_WM_UNIT_CLEAR" val="1"/>
  <p:tag name="KSO_WM_UNIT_LAYERLEVEL" val="1_1"/>
  <p:tag name="KSO_WM_DIAGRAM_GROUP_CODE" val="l1-1"/>
</p:tagLst>
</file>

<file path=ppt/tags/tag45.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46.xml><?xml version="1.0" encoding="utf-8"?>
<p:tagLst xmlns:p="http://schemas.openxmlformats.org/presentationml/2006/main">
  <p:tag name="KSO_WM_TAG_VERSION" val="1.0"/>
  <p:tag name="KSO_WM_BEAUTIFY_FLAG" val="#wm#"/>
  <p:tag name="KSO_WM_UNIT_TYPE" val="i"/>
  <p:tag name="KSO_WM_UNIT_ID" val="custom160556_8*i*1"/>
  <p:tag name="KSO_WM_TEMPLATE_CATEGORY" val="custom"/>
  <p:tag name="KSO_WM_TEMPLATE_INDEX" val="160556"/>
  <p:tag name="KSO_WM_UNIT_INDEX"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1"/>
  <p:tag name="KSO_WM_UNIT_ID" val="custom160556_8*l_i*1_1"/>
  <p:tag name="KSO_WM_UNIT_CLEAR" val="1"/>
  <p:tag name="KSO_WM_UNIT_LAYERLEVEL" val="1_1"/>
  <p:tag name="KSO_WM_DIAGRAM_GROUP_CODE" val="l1-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h_f"/>
  <p:tag name="KSO_WM_UNIT_INDEX" val="1_1_1"/>
  <p:tag name="KSO_WM_UNIT_ID" val="custom160556_8*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2"/>
  <p:tag name="KSO_WM_UNIT_ID" val="custom160556_8*l_i*1_2"/>
  <p:tag name="KSO_WM_UNIT_CLEAR" val="1"/>
  <p:tag name="KSO_WM_UNIT_LAYERLEVEL" val="1_1"/>
  <p:tag name="KSO_WM_DIAGRAM_GROUP_CODE" val="l1-1"/>
</p:tagLst>
</file>

<file path=ppt/tags/tag5.xml><?xml version="1.0" encoding="utf-8"?>
<p:tagLst xmlns:p="http://schemas.openxmlformats.org/presentationml/2006/main">
  <p:tag name="MH" val="20150925115704"/>
  <p:tag name="MH_LIBRARY" val="GRAPHIC"/>
  <p:tag name="MH_ORDER" val="Freeform 4"/>
</p:tagLst>
</file>

<file path=ppt/tags/tag50.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51.xml><?xml version="1.0" encoding="utf-8"?>
<p:tagLst xmlns:p="http://schemas.openxmlformats.org/presentationml/2006/main">
  <p:tag name="KSO_WM_TAG_VERSION" val="1.0"/>
  <p:tag name="KSO_WM_BEAUTIFY_FLAG" val="#wm#"/>
  <p:tag name="KSO_WM_UNIT_TYPE" val="i"/>
  <p:tag name="KSO_WM_UNIT_ID" val="custom160556_8*i*1"/>
  <p:tag name="KSO_WM_TEMPLATE_CATEGORY" val="custom"/>
  <p:tag name="KSO_WM_TEMPLATE_INDEX" val="160556"/>
  <p:tag name="KSO_WM_UNIT_INDEX"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1"/>
  <p:tag name="KSO_WM_UNIT_ID" val="custom160556_8*l_i*1_1"/>
  <p:tag name="KSO_WM_UNIT_CLEAR" val="1"/>
  <p:tag name="KSO_WM_UNIT_LAYERLEVEL" val="1_1"/>
  <p:tag name="KSO_WM_DIAGRAM_GROUP_CODE" val="l1-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h_f"/>
  <p:tag name="KSO_WM_UNIT_INDEX" val="1_1_1"/>
  <p:tag name="KSO_WM_UNIT_ID" val="custom160556_8*l_h_f*1_1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556"/>
  <p:tag name="KSO_WM_UNIT_TYPE" val="l_i"/>
  <p:tag name="KSO_WM_UNIT_INDEX" val="1_2"/>
  <p:tag name="KSO_WM_UNIT_ID" val="custom160556_8*l_i*1_2"/>
  <p:tag name="KSO_WM_UNIT_CLEAR" val="1"/>
  <p:tag name="KSO_WM_UNIT_LAYERLEVEL" val="1_1"/>
  <p:tag name="KSO_WM_DIAGRAM_GROUP_CODE" val="l1-1"/>
</p:tagLst>
</file>

<file path=ppt/tags/tag55.xml><?xml version="1.0" encoding="utf-8"?>
<p:tagLst xmlns:p="http://schemas.openxmlformats.org/presentationml/2006/main">
  <p:tag name="MH" val="20150923171813"/>
  <p:tag name="MH_LIBRARY" val="GRAPHIC"/>
  <p:tag name="KSO_WM_TEMPLATE_CATEGORY" val="custom"/>
  <p:tag name="KSO_WM_TEMPLATE_INDEX" val="160556"/>
  <p:tag name="KSO_WM_TAG_VERSION" val="1.0"/>
  <p:tag name="KSO_WM_SLIDE_ID" val="custom160556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6.xml><?xml version="1.0" encoding="utf-8"?>
<p:tagLst xmlns:p="http://schemas.openxmlformats.org/presentationml/2006/main">
  <p:tag name="MH" val="20150925115704"/>
  <p:tag name="MH_LIBRARY" val="GRAPHIC"/>
  <p:tag name="MH_ORDER" val="Freeform 6"/>
</p:tagLst>
</file>

<file path=ppt/tags/tag7.xml><?xml version="1.0" encoding="utf-8"?>
<p:tagLst xmlns:p="http://schemas.openxmlformats.org/presentationml/2006/main">
  <p:tag name="KSO_WM_TAG_VERSION" val="1.0"/>
  <p:tag name="KSO_WM_TEMPLATE_CATEGORY" val="custom"/>
  <p:tag name="KSO_WM_TEMPLATE_INDEX" val="160556"/>
</p:tagLst>
</file>

<file path=ppt/tags/tag8.xml><?xml version="1.0" encoding="utf-8"?>
<p:tagLst xmlns:p="http://schemas.openxmlformats.org/presentationml/2006/main">
  <p:tag name="KSO_WM_TAG_VERSION" val="1.0"/>
  <p:tag name="KSO_WM_TEMPLATE_CATEGORY" val="custom"/>
  <p:tag name="KSO_WM_TEMPLATE_INDEX" val="160556"/>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56"/>
  <p:tag name="KSO_WM_UNIT_TYPE" val="a"/>
  <p:tag name="KSO_WM_UNIT_INDEX" val="1"/>
  <p:tag name="KSO_WM_UNIT_ID" val="custom160556_1*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主题">
  <a:themeElements>
    <a:clrScheme name="160556">
      <a:dk1>
        <a:srgbClr val="FFFFFF"/>
      </a:dk1>
      <a:lt1>
        <a:srgbClr val="5A5A5A"/>
      </a:lt1>
      <a:dk2>
        <a:srgbClr val="FFFFFF"/>
      </a:dk2>
      <a:lt2>
        <a:srgbClr val="5A5A5A"/>
      </a:lt2>
      <a:accent1>
        <a:srgbClr val="92D050"/>
      </a:accent1>
      <a:accent2>
        <a:srgbClr val="52AE96"/>
      </a:accent2>
      <a:accent3>
        <a:srgbClr val="5FB4CF"/>
      </a:accent3>
      <a:accent4>
        <a:srgbClr val="83738D"/>
      </a:accent4>
      <a:accent5>
        <a:srgbClr val="5959A7"/>
      </a:accent5>
      <a:accent6>
        <a:srgbClr val="F49100"/>
      </a:accent6>
      <a:hlink>
        <a:srgbClr val="C764EE"/>
      </a:hlink>
      <a:folHlink>
        <a:srgbClr val="85DFD0"/>
      </a:folHlink>
    </a:clrScheme>
    <a:fontScheme name="自定义 2">
      <a:majorFont>
        <a:latin typeface="Malgun Gothic"/>
        <a:ea typeface="黑体"/>
        <a:cs typeface="Malgun Gothic"/>
      </a:majorFont>
      <a:minorFont>
        <a:latin typeface="Malgun Gothic"/>
        <a:ea typeface="黑体"/>
        <a:cs typeface="Malgun Gothic"/>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Malgun Gothic"/>
        <a:cs typeface="Malgun Gothic"/>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Malgun Gothic"/>
        <a:cs typeface="Malgun Gothic"/>
        <a:font script="Jpan" typeface="ＭＳ Ｐゴシック"/>
        <a:font script="Hang" typeface="맑은 고딕"/>
        <a:font script="Hans" typeface="宋体"/>
        <a:font script="Hant" typeface="新細明體"/>
        <a:font script="Arab" typeface="Malgun Gothic"/>
        <a:font script="Hebr" typeface="Malgun Gothic"/>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lgun Gothic"/>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Malgun Gothic"/>
        <a:cs typeface="Malgun Gothic"/>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Malgun Gothic"/>
        <a:cs typeface="Malgun Gothic"/>
        <a:font script="Jpan" typeface="ＭＳ Ｐゴシック"/>
        <a:font script="Hang" typeface="맑은 고딕"/>
        <a:font script="Hans" typeface="宋体"/>
        <a:font script="Hant" typeface="新細明體"/>
        <a:font script="Arab" typeface="Malgun Gothic"/>
        <a:font script="Hebr" typeface="Malgun Gothic"/>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algun Gothic"/>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3866</Words>
  <Application>WPS Presentation</Application>
  <PresentationFormat>宽屏</PresentationFormat>
  <Paragraphs>106</Paragraphs>
  <Slides>12</Slides>
  <Notes>27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Microsoft YaHei</vt:lpstr>
      <vt:lpstr>Arial Unicode MS</vt:lpstr>
      <vt:lpstr>黑体</vt:lpstr>
      <vt:lpstr>Calibri</vt:lpstr>
      <vt:lpstr>Aparajita</vt:lpstr>
      <vt:lpstr>Nirmala UI</vt:lpstr>
      <vt:lpstr/>
      <vt:lpstr>Segoe Print</vt:lpstr>
      <vt:lpstr>Microsoft JhengHei</vt:lpstr>
      <vt:lpstr>Microsoft JhengHei UI</vt:lpstr>
      <vt:lpstr>Malgun Gothic</vt:lpstr>
      <vt:lpstr>Office 主题</vt:lpstr>
      <vt:lpstr>Polyhedron Creative Business</vt:lpstr>
      <vt:lpstr>LOREM IPSUM DOLOR</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dc:title>
  <dc:creator>quan</dc:creator>
  <cp:lastModifiedBy>SHREYASH S BHATKAR</cp:lastModifiedBy>
  <cp:revision>284</cp:revision>
  <dcterms:created xsi:type="dcterms:W3CDTF">2015-09-21T03:34:00Z</dcterms:created>
  <dcterms:modified xsi:type="dcterms:W3CDTF">2021-10-25T06:47:23Z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586B5EB6FFC04BF38D42FBA6F0DEC22A</vt:lpwstr>
  </property>
</Properties>
</file>