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50" r:id="rId3"/>
  </p:sldMasterIdLst>
  <p:notesMasterIdLst>
    <p:notesMasterId r:id="rId7"/>
  </p:notesMasterIdLst>
  <p:sldIdLst>
    <p:sldId id="256" r:id="rId4"/>
    <p:sldId id="268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5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E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9" autoAdjust="0"/>
    <p:restoredTop sz="94934" autoAdjust="0"/>
  </p:normalViewPr>
  <p:slideViewPr>
    <p:cSldViewPr snapToGrid="0">
      <p:cViewPr varScale="1">
        <p:scale>
          <a:sx n="105" d="100"/>
          <a:sy n="105" d="100"/>
        </p:scale>
        <p:origin x="888" y="102"/>
      </p:cViewPr>
      <p:guideLst>
        <p:guide orient="horz" pos="1933"/>
        <p:guide pos="50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6BB85-BC04-4FEB-AA2D-8307A64EB8EE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AEA82-9A2F-44D4-8024-8E57E876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8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AEA82-9A2F-44D4-8024-8E57E876D5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1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2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3100" y="2442906"/>
            <a:ext cx="5470525" cy="85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D658514-CD4D-9B48-B652-895EBD404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00850" y="457200"/>
            <a:ext cx="4857750" cy="5843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9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3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9147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09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98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5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2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FCF-7B27-475C-B13A-E8D59D703C3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45D7-BBFA-4B20-B2C3-CC8A5F470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4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6108"/>
            <a:ext cx="12192000" cy="79702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100" y="2442906"/>
            <a:ext cx="7309757" cy="85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615013"/>
            <a:ext cx="4320000" cy="8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6" y="627226"/>
            <a:ext cx="4320000" cy="8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6549E4E-52F1-4E49-A3F6-4156F06F960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5986476"/>
            <a:ext cx="2520000" cy="5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3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Cytometer/FlowcodeDecoder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58814" y="1818967"/>
            <a:ext cx="7452799" cy="2113935"/>
          </a:xfrm>
        </p:spPr>
        <p:txBody>
          <a:bodyPr>
            <a:normAutofit/>
          </a:bodyPr>
          <a:lstStyle/>
          <a:p>
            <a:r>
              <a:rPr lang="en-GB" sz="6000" dirty="0" err="1"/>
              <a:t>FlowCode</a:t>
            </a:r>
            <a:r>
              <a:rPr lang="en-GB" sz="6000" dirty="0"/>
              <a:t> analysis:</a:t>
            </a:r>
            <a:br>
              <a:rPr lang="en-GB" sz="6000" dirty="0"/>
            </a:br>
            <a:r>
              <a:rPr lang="en-GB" dirty="0" err="1"/>
              <a:t>Debarcoding</a:t>
            </a:r>
            <a:r>
              <a:rPr lang="en-GB" dirty="0"/>
              <a:t> and analysis workflow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A90E23-F899-5856-3729-3FC2B359D58A}"/>
              </a:ext>
            </a:extLst>
          </p:cNvPr>
          <p:cNvSpPr txBox="1">
            <a:spLocks/>
          </p:cNvSpPr>
          <p:nvPr/>
        </p:nvSpPr>
        <p:spPr>
          <a:xfrm>
            <a:off x="658814" y="4129596"/>
            <a:ext cx="7717090" cy="741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Liston-Dooley Lab</a:t>
            </a:r>
          </a:p>
          <a:p>
            <a:r>
              <a:rPr lang="en-GB" sz="2400" dirty="0"/>
              <a:t>Version 5, October 2024</a:t>
            </a:r>
          </a:p>
        </p:txBody>
      </p:sp>
    </p:spTree>
    <p:extLst>
      <p:ext uri="{BB962C8B-B14F-4D97-AF65-F5344CB8AC3E}">
        <p14:creationId xmlns:p14="http://schemas.microsoft.com/office/powerpoint/2010/main" val="79730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71D-869F-0482-FC3A-7BE049B7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Debarcoder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021D-5F2F-9393-7A10-00C3A4E5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RStudio Desktop - Posit</a:t>
            </a:r>
            <a:endParaRPr lang="en-US" dirty="0"/>
          </a:p>
          <a:p>
            <a:r>
              <a:rPr lang="en-US" dirty="0"/>
              <a:t>Download the </a:t>
            </a:r>
            <a:r>
              <a:rPr lang="en-US" dirty="0" err="1"/>
              <a:t>FlowcodeDebarcoder</a:t>
            </a:r>
            <a:r>
              <a:rPr lang="en-US" dirty="0"/>
              <a:t> from Dropbox or GitHub</a:t>
            </a:r>
          </a:p>
          <a:p>
            <a:pPr lvl="1"/>
            <a:r>
              <a:rPr lang="en-US" dirty="0" err="1">
                <a:hlinkClick r:id="rId3"/>
              </a:rPr>
              <a:t>DrCytometer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FlowcodeDecoder</a:t>
            </a:r>
            <a:r>
              <a:rPr lang="en-US" dirty="0">
                <a:hlinkClick r:id="rId3"/>
              </a:rPr>
              <a:t>: Shiny demultiplexer for </a:t>
            </a:r>
            <a:r>
              <a:rPr lang="en-US" dirty="0" err="1">
                <a:hlinkClick r:id="rId3"/>
              </a:rPr>
              <a:t>FlowCode</a:t>
            </a:r>
            <a:r>
              <a:rPr lang="en-US" dirty="0">
                <a:hlinkClick r:id="rId3"/>
              </a:rPr>
              <a:t> barcoded flow cytometry data (github.com)</a:t>
            </a:r>
            <a:endParaRPr lang="en-US" dirty="0"/>
          </a:p>
          <a:p>
            <a:pPr lvl="1"/>
            <a:r>
              <a:rPr lang="en-US" dirty="0"/>
              <a:t>Use the most recent version</a:t>
            </a:r>
          </a:p>
          <a:p>
            <a:r>
              <a:rPr lang="en-US" dirty="0"/>
              <a:t>From your flow cytometry fcs files, gate on the cells you wish to analyze and export those cells in new fcs or csv files.</a:t>
            </a:r>
          </a:p>
          <a:p>
            <a:pPr lvl="1"/>
            <a:r>
              <a:rPr lang="en-US" dirty="0"/>
              <a:t>See instructions on the next slide.</a:t>
            </a:r>
          </a:p>
          <a:p>
            <a:r>
              <a:rPr lang="en-US" dirty="0"/>
              <a:t>Create a folder for your analysis (preferably not in Dropbox or OneDrive).</a:t>
            </a:r>
          </a:p>
          <a:p>
            <a:r>
              <a:rPr lang="en-US" dirty="0"/>
              <a:t>In this folder, put these items:</a:t>
            </a:r>
          </a:p>
          <a:p>
            <a:pPr lvl="1"/>
            <a:r>
              <a:rPr lang="en-US" dirty="0"/>
              <a:t>A copy of the app</a:t>
            </a:r>
          </a:p>
          <a:p>
            <a:pPr lvl="1"/>
            <a:r>
              <a:rPr lang="en-US" dirty="0"/>
              <a:t>A copy of your combinations file</a:t>
            </a:r>
          </a:p>
          <a:p>
            <a:pPr lvl="1"/>
            <a:r>
              <a:rPr lang="en-US" dirty="0"/>
              <a:t>Your files, inside a folder called “Data”</a:t>
            </a:r>
          </a:p>
          <a:p>
            <a:r>
              <a:rPr lang="en-US" dirty="0"/>
              <a:t>Double click on the app file to open it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/>
              <a:t>Launch the app using the “Run App” button</a:t>
            </a:r>
          </a:p>
        </p:txBody>
      </p:sp>
    </p:spTree>
    <p:extLst>
      <p:ext uri="{BB962C8B-B14F-4D97-AF65-F5344CB8AC3E}">
        <p14:creationId xmlns:p14="http://schemas.microsoft.com/office/powerpoint/2010/main" val="1155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611B-3D98-17CA-7D22-D8F840DC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 from </a:t>
            </a:r>
            <a:r>
              <a:rPr lang="en-US" dirty="0" err="1"/>
              <a:t>FlowJo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708F-B1B0-F5FF-8AF7-6E827A6C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Set your gating strategy</a:t>
            </a:r>
          </a:p>
          <a:p>
            <a:r>
              <a:rPr lang="en-US" dirty="0"/>
              <a:t>Create groups (</a:t>
            </a:r>
            <a:r>
              <a:rPr lang="en-US" dirty="0" err="1"/>
              <a:t>Ctrl+G</a:t>
            </a:r>
            <a:r>
              <a:rPr lang="en-US" dirty="0"/>
              <a:t>) that represent the groups you wish to compare.</a:t>
            </a:r>
          </a:p>
          <a:p>
            <a:r>
              <a:rPr lang="en-US" dirty="0"/>
              <a:t>Add the appropriate samples to each group.</a:t>
            </a:r>
          </a:p>
          <a:p>
            <a:r>
              <a:rPr lang="en-US" dirty="0"/>
              <a:t>Apply the gating strategy to each group.</a:t>
            </a:r>
          </a:p>
          <a:p>
            <a:r>
              <a:rPr lang="en-US" dirty="0"/>
              <a:t>In each group, right-click on the population you wish to analyze (e.g., viable leukocytes, CD8 T cells).</a:t>
            </a:r>
          </a:p>
          <a:p>
            <a:r>
              <a:rPr lang="en-US" dirty="0"/>
              <a:t>Select “Export / Concatenate Group”</a:t>
            </a:r>
          </a:p>
          <a:p>
            <a:r>
              <a:rPr lang="en-US" dirty="0"/>
              <a:t>You should be working under the “Export” tab at the top. This will generate one new file for each of your current files, restricted to the population you’ve selected.</a:t>
            </a:r>
          </a:p>
          <a:p>
            <a:r>
              <a:rPr lang="en-US" dirty="0"/>
              <a:t>Under “Format”, select </a:t>
            </a:r>
            <a:r>
              <a:rPr lang="en-US" b="1" dirty="0"/>
              <a:t>either</a:t>
            </a:r>
            <a:r>
              <a:rPr lang="en-US" dirty="0"/>
              <a:t> “CSV – channel values” or “FCS”</a:t>
            </a:r>
          </a:p>
          <a:p>
            <a:r>
              <a:rPr lang="en-US" dirty="0"/>
              <a:t>Set “Destination” to be the “Data” folder for your </a:t>
            </a:r>
            <a:r>
              <a:rPr lang="en-US" dirty="0" err="1"/>
              <a:t>flowcytoscript</a:t>
            </a:r>
            <a:r>
              <a:rPr lang="en-US" dirty="0"/>
              <a:t> analysis.</a:t>
            </a:r>
          </a:p>
          <a:p>
            <a:r>
              <a:rPr lang="en-US" dirty="0"/>
              <a:t>Under “Parameters”, select “All compensated parameters”</a:t>
            </a:r>
          </a:p>
          <a:p>
            <a:pPr lvl="1"/>
            <a:r>
              <a:rPr lang="en-US" dirty="0"/>
              <a:t>Alternatively, select custom parameters and view/edit to choose.</a:t>
            </a:r>
          </a:p>
          <a:p>
            <a:r>
              <a:rPr lang="en-US" dirty="0"/>
              <a:t>Under “Include Events”, leave “Include All” selected</a:t>
            </a:r>
          </a:p>
          <a:p>
            <a:r>
              <a:rPr lang="en-US" dirty="0"/>
              <a:t>Expand “Advanced Options”</a:t>
            </a:r>
          </a:p>
          <a:p>
            <a:pPr lvl="1"/>
            <a:r>
              <a:rPr lang="en-US" dirty="0"/>
              <a:t>Under “File Naming”, delete “export”</a:t>
            </a:r>
          </a:p>
          <a:p>
            <a:pPr lvl="1"/>
            <a:r>
              <a:rPr lang="en-US" dirty="0"/>
              <a:t>In that field, type in the name of your group if it is not already a part of the file name.</a:t>
            </a:r>
          </a:p>
          <a:p>
            <a:r>
              <a:rPr lang="en-US" dirty="0"/>
              <a:t>Click “Export” in the lower right corner.</a:t>
            </a:r>
          </a:p>
        </p:txBody>
      </p:sp>
    </p:spTree>
    <p:extLst>
      <p:ext uri="{BB962C8B-B14F-4D97-AF65-F5344CB8AC3E}">
        <p14:creationId xmlns:p14="http://schemas.microsoft.com/office/powerpoint/2010/main" val="224700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371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Office Theme</vt:lpstr>
      <vt:lpstr>1_Office Theme</vt:lpstr>
      <vt:lpstr>Custom Design</vt:lpstr>
      <vt:lpstr>FlowCode analysis: Debarcoding and analysis workflow</vt:lpstr>
      <vt:lpstr>Using the Debarcoder</vt:lpstr>
      <vt:lpstr>Exporting data from FlowJo</vt:lpstr>
    </vt:vector>
  </TitlesOfParts>
  <Company>UIS, 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Roberts</dc:creator>
  <cp:lastModifiedBy>Oliver Burton</cp:lastModifiedBy>
  <cp:revision>23</cp:revision>
  <dcterms:created xsi:type="dcterms:W3CDTF">2019-06-20T13:26:04Z</dcterms:created>
  <dcterms:modified xsi:type="dcterms:W3CDTF">2024-09-14T10:03:53Z</dcterms:modified>
</cp:coreProperties>
</file>