
<file path=[Content_Types].xml><?xml version="1.0" encoding="utf-8"?>
<Types xmlns="http://schemas.openxmlformats.org/package/2006/content-types">
  <Default Extension="png" ContentType="image/png"/>
  <Default Extension="jfif"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7"/>
  </p:notesMasterIdLst>
  <p:sldIdLst>
    <p:sldId id="275" r:id="rId2"/>
    <p:sldId id="288" r:id="rId3"/>
    <p:sldId id="287" r:id="rId4"/>
    <p:sldId id="276" r:id="rId5"/>
    <p:sldId id="277" r:id="rId6"/>
    <p:sldId id="278" r:id="rId7"/>
    <p:sldId id="279" r:id="rId8"/>
    <p:sldId id="280" r:id="rId9"/>
    <p:sldId id="289" r:id="rId10"/>
    <p:sldId id="281" r:id="rId11"/>
    <p:sldId id="282" r:id="rId12"/>
    <p:sldId id="283" r:id="rId13"/>
    <p:sldId id="284" r:id="rId14"/>
    <p:sldId id="285" r:id="rId15"/>
    <p:sldId id="286" r:id="rId16"/>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3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01" autoAdjust="0"/>
    <p:restoredTop sz="94660"/>
  </p:normalViewPr>
  <p:slideViewPr>
    <p:cSldViewPr snapToGrid="0" showGuides="1">
      <p:cViewPr varScale="1">
        <p:scale>
          <a:sx n="121" d="100"/>
          <a:sy n="121" d="100"/>
        </p:scale>
        <p:origin x="110" y="206"/>
      </p:cViewPr>
      <p:guideLst>
        <p:guide orient="horz" pos="2160"/>
        <p:guide pos="3839"/>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378C03-0E87-419D-A5CA-630B18076773}" type="datetimeFigureOut">
              <a:rPr lang="en-US" smtClean="0"/>
              <a:t>6/20/2019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0472BE-D0ED-481C-828E-2CBDF16FA38D}" type="slidenum">
              <a:rPr lang="en-US" smtClean="0"/>
              <a:t>‹#›</a:t>
            </a:fld>
            <a:endParaRPr lang="en-US"/>
          </a:p>
        </p:txBody>
      </p:sp>
    </p:spTree>
    <p:extLst>
      <p:ext uri="{BB962C8B-B14F-4D97-AF65-F5344CB8AC3E}">
        <p14:creationId xmlns:p14="http://schemas.microsoft.com/office/powerpoint/2010/main" val="34089916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0472BE-D0ED-481C-828E-2CBDF16FA38D}" type="slidenum">
              <a:rPr lang="en-US" smtClean="0"/>
              <a:t>1</a:t>
            </a:fld>
            <a:endParaRPr lang="en-US"/>
          </a:p>
        </p:txBody>
      </p:sp>
    </p:spTree>
    <p:extLst>
      <p:ext uri="{BB962C8B-B14F-4D97-AF65-F5344CB8AC3E}">
        <p14:creationId xmlns:p14="http://schemas.microsoft.com/office/powerpoint/2010/main" val="8217330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0472BE-D0ED-481C-828E-2CBDF16FA38D}" type="slidenum">
              <a:rPr lang="en-US" smtClean="0"/>
              <a:t>13</a:t>
            </a:fld>
            <a:endParaRPr lang="en-US"/>
          </a:p>
        </p:txBody>
      </p:sp>
    </p:spTree>
    <p:extLst>
      <p:ext uri="{BB962C8B-B14F-4D97-AF65-F5344CB8AC3E}">
        <p14:creationId xmlns:p14="http://schemas.microsoft.com/office/powerpoint/2010/main" val="13303977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0472BE-D0ED-481C-828E-2CBDF16FA38D}" type="slidenum">
              <a:rPr lang="en-US" smtClean="0"/>
              <a:t>14</a:t>
            </a:fld>
            <a:endParaRPr lang="en-US"/>
          </a:p>
        </p:txBody>
      </p:sp>
    </p:spTree>
    <p:extLst>
      <p:ext uri="{BB962C8B-B14F-4D97-AF65-F5344CB8AC3E}">
        <p14:creationId xmlns:p14="http://schemas.microsoft.com/office/powerpoint/2010/main" val="36937206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0472BE-D0ED-481C-828E-2CBDF16FA38D}" type="slidenum">
              <a:rPr lang="en-US" smtClean="0"/>
              <a:t>15</a:t>
            </a:fld>
            <a:endParaRPr lang="en-US"/>
          </a:p>
        </p:txBody>
      </p:sp>
    </p:spTree>
    <p:extLst>
      <p:ext uri="{BB962C8B-B14F-4D97-AF65-F5344CB8AC3E}">
        <p14:creationId xmlns:p14="http://schemas.microsoft.com/office/powerpoint/2010/main" val="42621787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0472BE-D0ED-481C-828E-2CBDF16FA38D}" type="slidenum">
              <a:rPr lang="en-US" smtClean="0"/>
              <a:t>4</a:t>
            </a:fld>
            <a:endParaRPr lang="en-US"/>
          </a:p>
        </p:txBody>
      </p:sp>
    </p:spTree>
    <p:extLst>
      <p:ext uri="{BB962C8B-B14F-4D97-AF65-F5344CB8AC3E}">
        <p14:creationId xmlns:p14="http://schemas.microsoft.com/office/powerpoint/2010/main" val="14306212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0472BE-D0ED-481C-828E-2CBDF16FA38D}" type="slidenum">
              <a:rPr lang="en-US" smtClean="0"/>
              <a:t>5</a:t>
            </a:fld>
            <a:endParaRPr lang="en-US"/>
          </a:p>
        </p:txBody>
      </p:sp>
    </p:spTree>
    <p:extLst>
      <p:ext uri="{BB962C8B-B14F-4D97-AF65-F5344CB8AC3E}">
        <p14:creationId xmlns:p14="http://schemas.microsoft.com/office/powerpoint/2010/main" val="14655645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0472BE-D0ED-481C-828E-2CBDF16FA38D}" type="slidenum">
              <a:rPr lang="en-US" smtClean="0"/>
              <a:t>6</a:t>
            </a:fld>
            <a:endParaRPr lang="en-US"/>
          </a:p>
        </p:txBody>
      </p:sp>
    </p:spTree>
    <p:extLst>
      <p:ext uri="{BB962C8B-B14F-4D97-AF65-F5344CB8AC3E}">
        <p14:creationId xmlns:p14="http://schemas.microsoft.com/office/powerpoint/2010/main" val="1641576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0472BE-D0ED-481C-828E-2CBDF16FA38D}" type="slidenum">
              <a:rPr lang="en-US" smtClean="0"/>
              <a:t>7</a:t>
            </a:fld>
            <a:endParaRPr lang="en-US"/>
          </a:p>
        </p:txBody>
      </p:sp>
    </p:spTree>
    <p:extLst>
      <p:ext uri="{BB962C8B-B14F-4D97-AF65-F5344CB8AC3E}">
        <p14:creationId xmlns:p14="http://schemas.microsoft.com/office/powerpoint/2010/main" val="27908339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0472BE-D0ED-481C-828E-2CBDF16FA38D}" type="slidenum">
              <a:rPr lang="en-US" smtClean="0"/>
              <a:t>8</a:t>
            </a:fld>
            <a:endParaRPr lang="en-US"/>
          </a:p>
        </p:txBody>
      </p:sp>
    </p:spTree>
    <p:extLst>
      <p:ext uri="{BB962C8B-B14F-4D97-AF65-F5344CB8AC3E}">
        <p14:creationId xmlns:p14="http://schemas.microsoft.com/office/powerpoint/2010/main" val="33200903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0472BE-D0ED-481C-828E-2CBDF16FA38D}" type="slidenum">
              <a:rPr lang="en-US" smtClean="0"/>
              <a:t>10</a:t>
            </a:fld>
            <a:endParaRPr lang="en-US"/>
          </a:p>
        </p:txBody>
      </p:sp>
    </p:spTree>
    <p:extLst>
      <p:ext uri="{BB962C8B-B14F-4D97-AF65-F5344CB8AC3E}">
        <p14:creationId xmlns:p14="http://schemas.microsoft.com/office/powerpoint/2010/main" val="16254043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0472BE-D0ED-481C-828E-2CBDF16FA38D}" type="slidenum">
              <a:rPr lang="en-US" smtClean="0"/>
              <a:t>11</a:t>
            </a:fld>
            <a:endParaRPr lang="en-US"/>
          </a:p>
        </p:txBody>
      </p:sp>
    </p:spTree>
    <p:extLst>
      <p:ext uri="{BB962C8B-B14F-4D97-AF65-F5344CB8AC3E}">
        <p14:creationId xmlns:p14="http://schemas.microsoft.com/office/powerpoint/2010/main" val="108375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0472BE-D0ED-481C-828E-2CBDF16FA38D}" type="slidenum">
              <a:rPr lang="en-US" smtClean="0"/>
              <a:t>12</a:t>
            </a:fld>
            <a:endParaRPr lang="en-US"/>
          </a:p>
        </p:txBody>
      </p:sp>
    </p:spTree>
    <p:extLst>
      <p:ext uri="{BB962C8B-B14F-4D97-AF65-F5344CB8AC3E}">
        <p14:creationId xmlns:p14="http://schemas.microsoft.com/office/powerpoint/2010/main" val="94914483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9.xml"/><Relationship Id="rId1" Type="http://schemas.openxmlformats.org/officeDocument/2006/relationships/tags" Target="../tags/tag8.xml"/><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8.xml"/></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9.xml"/></Relationships>
</file>

<file path=ppt/slideLayouts/_rels/slideLayout1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0.xml"/></Relationships>
</file>

<file path=ppt/slideLayouts/_rels/slideLayout1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1.xml"/></Relationships>
</file>

<file path=ppt/slideLayouts/_rels/slideLayout1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2.xml"/></Relationships>
</file>

<file path=ppt/slideLayouts/_rels/slideLayout1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3.xml"/></Relationships>
</file>

<file path=ppt/slideLayouts/_rels/slideLayout1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4.xml"/></Relationships>
</file>

<file path=ppt/slideLayouts/_rels/slideLayout1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5.xml"/></Relationships>
</file>

<file path=ppt/slideLayouts/_rels/slideLayout1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6.xml"/></Relationships>
</file>

<file path=ppt/slideLayouts/_rels/slideLayout1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7.xml"/></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2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8.xml"/></Relationships>
</file>

<file path=ppt/slideLayouts/_rels/slideLayout21.xml.rels><?xml version="1.0" encoding="UTF-8" standalone="yes"?>
<Relationships xmlns="http://schemas.openxmlformats.org/package/2006/relationships"><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tags" Target="../tags/tag29.xml"/><Relationship Id="rId5" Type="http://schemas.openxmlformats.org/officeDocument/2006/relationships/image" Target="../media/image2.png"/><Relationship Id="rId4"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2.xml"/></Relationships>
</file>

<file path=ppt/slideLayouts/_rels/slideLayout2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3.xml"/></Relationships>
</file>

<file path=ppt/slideLayouts/_rels/slideLayout2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4.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1.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2.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3.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5.xml"/></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6.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7.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bwMode="gray">
      <p:bgPr>
        <a:solidFill>
          <a:schemeClr val="bg1"/>
        </a:solidFill>
        <a:effectLst/>
      </p:bgPr>
    </p:bg>
    <p:spTree>
      <p:nvGrpSpPr>
        <p:cNvPr id="1" name=""/>
        <p:cNvGrpSpPr/>
        <p:nvPr/>
      </p:nvGrpSpPr>
      <p:grpSpPr>
        <a:xfrm>
          <a:off x="0" y="0"/>
          <a:ext cx="0" cy="0"/>
          <a:chOff x="0" y="0"/>
          <a:chExt cx="0" cy="0"/>
        </a:xfrm>
      </p:grpSpPr>
      <p:pic>
        <p:nvPicPr>
          <p:cNvPr id="9" name="Swoosh"/>
          <p:cNvPicPr>
            <a:picLocks noChangeAspect="1" noChangeArrowheads="1"/>
          </p:cNvPicPr>
          <p:nvPr userDrawn="1"/>
        </p:nvPicPr>
        <p:blipFill>
          <a:blip r:embed="rId4"/>
          <a:srcRect/>
          <a:stretch>
            <a:fillRect/>
          </a:stretch>
        </p:blipFill>
        <p:spPr bwMode="gray">
          <a:xfrm>
            <a:off x="3174" y="0"/>
            <a:ext cx="12182477" cy="2057400"/>
          </a:xfrm>
          <a:prstGeom prst="rect">
            <a:avLst/>
          </a:prstGeom>
          <a:noFill/>
          <a:ln w="9525">
            <a:noFill/>
            <a:miter lim="800000"/>
            <a:headEnd/>
            <a:tailEnd/>
          </a:ln>
        </p:spPr>
      </p:pic>
      <p:sp>
        <p:nvSpPr>
          <p:cNvPr id="3" name="Draft"/>
          <p:cNvSpPr>
            <a:spLocks noGrp="1"/>
          </p:cNvSpPr>
          <p:nvPr>
            <p:ph type="body" sz="quarter" idx="11" hasCustomPrompt="1"/>
          </p:nvPr>
        </p:nvSpPr>
        <p:spPr>
          <a:xfrm>
            <a:off x="2637696" y="5181600"/>
            <a:ext cx="8930007" cy="838200"/>
          </a:xfrm>
        </p:spPr>
        <p:txBody>
          <a:bodyPr lIns="91440" anchor="b"/>
          <a:lstStyle>
            <a:lvl1pPr marL="0" indent="0">
              <a:spcBef>
                <a:spcPts val="0"/>
              </a:spcBef>
              <a:spcAft>
                <a:spcPts val="0"/>
              </a:spcAft>
              <a:buNone/>
              <a:defRPr sz="2000" b="0" baseline="0">
                <a:solidFill>
                  <a:srgbClr val="FF0000"/>
                </a:solidFill>
              </a:defRPr>
            </a:lvl1pPr>
          </a:lstStyle>
          <a:p>
            <a:pPr lvl="0"/>
            <a:r>
              <a:rPr lang="en-US" dirty="0" smtClean="0"/>
              <a:t>Draft Version : MM-DD-YYYY HH:MM AM/PM</a:t>
            </a:r>
            <a:endParaRPr lang="en-US" dirty="0"/>
          </a:p>
        </p:txBody>
      </p:sp>
      <p:sp>
        <p:nvSpPr>
          <p:cNvPr id="4099" name="Sub-Title"/>
          <p:cNvSpPr>
            <a:spLocks noGrp="1" noChangeArrowheads="1"/>
          </p:cNvSpPr>
          <p:nvPr>
            <p:ph type="subTitle" idx="1" hasCustomPrompt="1"/>
          </p:nvPr>
        </p:nvSpPr>
        <p:spPr>
          <a:xfrm>
            <a:off x="2637696" y="3657600"/>
            <a:ext cx="8930007" cy="1295400"/>
          </a:xfrm>
        </p:spPr>
        <p:txBody>
          <a:bodyPr lIns="91440"/>
          <a:lstStyle>
            <a:lvl1pPr marL="0" indent="0">
              <a:buFontTx/>
              <a:buNone/>
              <a:defRPr sz="2200">
                <a:solidFill>
                  <a:schemeClr val="accent2"/>
                </a:solidFill>
              </a:defRPr>
            </a:lvl1pPr>
          </a:lstStyle>
          <a:p>
            <a:pPr lvl="0"/>
            <a:r>
              <a:rPr lang="en-US" noProof="0" dirty="0"/>
              <a:t>Click to add </a:t>
            </a:r>
            <a:r>
              <a:rPr lang="en-US" noProof="0" dirty="0" smtClean="0"/>
              <a:t>Presenter / Presenter Title / Date</a:t>
            </a:r>
            <a:endParaRPr lang="en-US" noProof="0" dirty="0"/>
          </a:p>
        </p:txBody>
      </p:sp>
      <p:sp>
        <p:nvSpPr>
          <p:cNvPr id="4098" name="Title"/>
          <p:cNvSpPr>
            <a:spLocks noGrp="1" noChangeArrowheads="1"/>
          </p:cNvSpPr>
          <p:nvPr>
            <p:ph type="ctrTitle" hasCustomPrompt="1"/>
          </p:nvPr>
        </p:nvSpPr>
        <p:spPr>
          <a:xfrm>
            <a:off x="2637702" y="2133603"/>
            <a:ext cx="8930006" cy="1470025"/>
          </a:xfrm>
          <a:prstGeom prst="rect">
            <a:avLst/>
          </a:prstGeom>
          <a:extLst>
            <a:ext uri="{91240B29-F687-4F45-9708-019B960494DF}">
              <a14:hiddenLine xmlns:a14="http://schemas.microsoft.com/office/drawing/2010/main" w="9525" algn="ctr">
                <a:solidFill>
                  <a:schemeClr val="tx1"/>
                </a:solidFill>
                <a:miter lim="800000"/>
                <a:headEnd/>
                <a:tailEnd/>
              </a14:hiddenLine>
            </a:ext>
          </a:extLst>
        </p:spPr>
        <p:txBody>
          <a:bodyPr lIns="91440" anchor="ctr" anchorCtr="0">
            <a:noAutofit/>
          </a:bodyPr>
          <a:lstStyle>
            <a:lvl1pPr marL="0" algn="l">
              <a:lnSpc>
                <a:spcPct val="80000"/>
              </a:lnSpc>
              <a:defRPr sz="2600" u="none" baseline="0">
                <a:solidFill>
                  <a:srgbClr val="800000"/>
                </a:solidFill>
              </a:defRPr>
            </a:lvl1pPr>
          </a:lstStyle>
          <a:p>
            <a:pPr lvl="0"/>
            <a:r>
              <a:rPr lang="en-US" noProof="0" dirty="0"/>
              <a:t>Click to add title</a:t>
            </a:r>
          </a:p>
        </p:txBody>
      </p:sp>
      <p:sp>
        <p:nvSpPr>
          <p:cNvPr id="8" name="Cover Logo"/>
          <p:cNvSpPr/>
          <p:nvPr userDrawn="1">
            <p:custDataLst>
              <p:tags r:id="rId1"/>
            </p:custDataLst>
          </p:nvPr>
        </p:nvSpPr>
        <p:spPr bwMode="gray">
          <a:xfrm>
            <a:off x="7870874" y="6042025"/>
            <a:ext cx="3910818" cy="766737"/>
          </a:xfrm>
          <a:prstGeom prst="rect">
            <a:avLst/>
          </a:prstGeom>
          <a:solidFill>
            <a:schemeClr val="bg1"/>
          </a:solidFill>
          <a:ln>
            <a:noFill/>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80000"/>
              </a:lnSpc>
              <a:spcBef>
                <a:spcPct val="20000"/>
              </a:spcBef>
              <a:spcAft>
                <a:spcPct val="20000"/>
              </a:spcAft>
              <a:buClrTx/>
              <a:buSzTx/>
              <a:tabLst/>
            </a:pPr>
            <a:endParaRPr kumimoji="0" lang="en-US" sz="1600" b="0" i="0" u="none" strike="noStrike" cap="none" normalizeH="0" baseline="0" dirty="0" smtClean="0">
              <a:ln>
                <a:noFill/>
              </a:ln>
              <a:solidFill>
                <a:srgbClr val="0048B9"/>
              </a:solidFill>
              <a:effectLst/>
              <a:latin typeface="Arial"/>
            </a:endParaRPr>
          </a:p>
        </p:txBody>
      </p:sp>
      <p:sp>
        <p:nvSpPr>
          <p:cNvPr id="10" name="Cover Page Number"/>
          <p:cNvSpPr/>
          <p:nvPr userDrawn="1">
            <p:custDataLst>
              <p:tags r:id="rId2"/>
            </p:custDataLst>
          </p:nvPr>
        </p:nvSpPr>
        <p:spPr bwMode="gray">
          <a:xfrm>
            <a:off x="304721" y="6172200"/>
            <a:ext cx="1828324" cy="609600"/>
          </a:xfrm>
          <a:prstGeom prst="rect">
            <a:avLst/>
          </a:prstGeom>
          <a:solidFill>
            <a:schemeClr val="bg1"/>
          </a:solidFill>
          <a:ln>
            <a:noFill/>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80000"/>
              </a:lnSpc>
              <a:spcBef>
                <a:spcPct val="20000"/>
              </a:spcBef>
              <a:spcAft>
                <a:spcPct val="20000"/>
              </a:spcAft>
              <a:buClrTx/>
              <a:buSzTx/>
              <a:tabLst/>
            </a:pPr>
            <a:endParaRPr kumimoji="0" lang="en-US" sz="1600" b="0" i="0" u="none" strike="noStrike" cap="none" normalizeH="0" baseline="0" dirty="0" smtClean="0">
              <a:ln>
                <a:noFill/>
              </a:ln>
              <a:solidFill>
                <a:srgbClr val="0048B9"/>
              </a:solidFill>
              <a:effectLst/>
              <a:latin typeface="Arial"/>
            </a:endParaRPr>
          </a:p>
        </p:txBody>
      </p:sp>
      <p:sp>
        <p:nvSpPr>
          <p:cNvPr id="2" name="MIO_LOGOPLACEHOLDER#title" hidden="1"/>
          <p:cNvSpPr>
            <a:spLocks/>
          </p:cNvSpPr>
          <p:nvPr userDrawn="1"/>
        </p:nvSpPr>
        <p:spPr bwMode="auto">
          <a:xfrm>
            <a:off x="365760" y="192024"/>
            <a:ext cx="2640912" cy="1158554"/>
          </a:xfrm>
          <a:prstGeom prst="rect">
            <a:avLst/>
          </a:prstGeom>
          <a:solidFill>
            <a:schemeClr val="bg2">
              <a:lumMod val="40000"/>
              <a:lumOff val="60000"/>
            </a:schemeClr>
          </a:solidFill>
          <a:ln>
            <a:noFill/>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80000"/>
              </a:lnSpc>
              <a:spcBef>
                <a:spcPct val="20000"/>
              </a:spcBef>
              <a:spcAft>
                <a:spcPct val="20000"/>
              </a:spcAft>
              <a:buClrTx/>
              <a:buSzTx/>
              <a:tabLst/>
            </a:pPr>
            <a:endParaRPr kumimoji="0" lang="en-US" sz="1600" b="0" i="0" u="none" strike="noStrike" cap="none" normalizeH="0" baseline="0" dirty="0" smtClean="0">
              <a:ln>
                <a:noFill/>
              </a:ln>
              <a:solidFill>
                <a:srgbClr val="0048B9"/>
              </a:solidFill>
              <a:effectLst/>
              <a:latin typeface="Arial"/>
            </a:endParaRPr>
          </a:p>
        </p:txBody>
      </p:sp>
    </p:spTree>
    <p:extLst>
      <p:ext uri="{BB962C8B-B14F-4D97-AF65-F5344CB8AC3E}">
        <p14:creationId xmlns:p14="http://schemas.microsoft.com/office/powerpoint/2010/main" val="29711842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op Title, Single Sub, Text or Object">
    <p:spTree>
      <p:nvGrpSpPr>
        <p:cNvPr id="1" name=""/>
        <p:cNvGrpSpPr/>
        <p:nvPr/>
      </p:nvGrpSpPr>
      <p:grpSpPr>
        <a:xfrm>
          <a:off x="0" y="0"/>
          <a:ext cx="0" cy="0"/>
          <a:chOff x="0" y="0"/>
          <a:chExt cx="0" cy="0"/>
        </a:xfrm>
      </p:grpSpPr>
      <p:sp>
        <p:nvSpPr>
          <p:cNvPr id="11" name="Sub-TitleRight"/>
          <p:cNvSpPr>
            <a:spLocks noGrp="1"/>
          </p:cNvSpPr>
          <p:nvPr>
            <p:ph type="body" sz="quarter" idx="23" hasCustomPrompt="1"/>
          </p:nvPr>
        </p:nvSpPr>
        <p:spPr>
          <a:xfrm>
            <a:off x="6195986" y="1657350"/>
            <a:ext cx="5383398" cy="533400"/>
          </a:xfrm>
        </p:spPr>
        <p:txBody>
          <a:bodyPr vert="horz" lIns="91440" tIns="45720" rIns="91440" bIns="45720" rtlCol="0" anchor="b" anchorCtr="1">
            <a:noAutofit/>
          </a:bodyPr>
          <a:lstStyle>
            <a:lvl1pPr marL="0" indent="0">
              <a:buNone/>
              <a:defRPr lang="en-US" sz="2200" u="sng" baseline="0" dirty="0">
                <a:latin typeface="+mj-lt"/>
                <a:ea typeface="+mj-ea"/>
                <a:cs typeface="+mj-cs"/>
              </a:defRPr>
            </a:lvl1pPr>
          </a:lstStyle>
          <a:p>
            <a:pPr lvl="0" algn="ctr">
              <a:lnSpc>
                <a:spcPct val="100000"/>
              </a:lnSpc>
              <a:spcBef>
                <a:spcPct val="0"/>
              </a:spcBef>
              <a:spcAft>
                <a:spcPct val="0"/>
              </a:spcAft>
            </a:pPr>
            <a:r>
              <a:rPr lang="en-US" dirty="0" smtClean="0"/>
              <a:t>Click to add sub-title</a:t>
            </a:r>
            <a:endParaRPr lang="en-US" dirty="0"/>
          </a:p>
        </p:txBody>
      </p:sp>
      <p:sp>
        <p:nvSpPr>
          <p:cNvPr id="6" name="BodyRight"/>
          <p:cNvSpPr>
            <a:spLocks noGrp="1"/>
          </p:cNvSpPr>
          <p:nvPr>
            <p:ph sz="quarter" idx="17" hasCustomPrompt="1"/>
          </p:nvPr>
        </p:nvSpPr>
        <p:spPr>
          <a:xfrm>
            <a:off x="6195986" y="2209801"/>
            <a:ext cx="5383398" cy="3832225"/>
          </a:xfrm>
        </p:spPr>
        <p:txBody>
          <a:bodyPr>
            <a:noAutofit/>
          </a:bodyPr>
          <a:lstStyle>
            <a:lvl1pPr>
              <a:defRPr/>
            </a:lvl1pPr>
          </a:lstStyle>
          <a:p>
            <a:pPr lvl="0"/>
            <a:r>
              <a:rPr lang="en-US" dirty="0"/>
              <a:t>Bullet information or Click to add Table / Chart / Smart Art / Photo / Clip Art / Media</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Body"/>
          <p:cNvSpPr>
            <a:spLocks noGrp="1"/>
          </p:cNvSpPr>
          <p:nvPr>
            <p:ph sz="quarter" idx="21" hasCustomPrompt="1"/>
          </p:nvPr>
        </p:nvSpPr>
        <p:spPr>
          <a:xfrm>
            <a:off x="609441" y="1657350"/>
            <a:ext cx="5383398" cy="4384675"/>
          </a:xfrm>
        </p:spPr>
        <p:txBody>
          <a:bodyPr>
            <a:noAutofit/>
          </a:bodyPr>
          <a:lstStyle>
            <a:lvl1pPr>
              <a:defRPr/>
            </a:lvl1pPr>
          </a:lstStyle>
          <a:p>
            <a:pPr lvl="0"/>
            <a:r>
              <a:rPr lang="en-US" dirty="0"/>
              <a:t>Bullet information or Click to add Table / Chart / Smart Art / Photo / Clip Art / Media</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p:cNvSpPr>
            <a:spLocks noGrp="1"/>
          </p:cNvSpPr>
          <p:nvPr>
            <p:ph type="title" hasCustomPrompt="1"/>
          </p:nvPr>
        </p:nvSpPr>
        <p:spPr>
          <a:xfrm>
            <a:off x="609442" y="914400"/>
            <a:ext cx="10967827" cy="723900"/>
          </a:xfrm>
          <a:prstGeom prst="rect">
            <a:avLst/>
          </a:prstGeom>
        </p:spPr>
        <p:txBody>
          <a:bodyPr>
            <a:noAutofit/>
          </a:bodyPr>
          <a:lstStyle>
            <a:lvl1pPr>
              <a:defRPr baseline="0"/>
            </a:lvl1pPr>
          </a:lstStyle>
          <a:p>
            <a:r>
              <a:rPr lang="en-US" dirty="0"/>
              <a:t>Click to add title</a:t>
            </a:r>
          </a:p>
        </p:txBody>
      </p:sp>
      <p:sp>
        <p:nvSpPr>
          <p:cNvPr id="13" name="Header"/>
          <p:cNvSpPr>
            <a:spLocks noGrp="1"/>
          </p:cNvSpPr>
          <p:nvPr>
            <p:ph type="body" sz="quarter" idx="10" hasCustomPrompt="1"/>
          </p:nvPr>
        </p:nvSpPr>
        <p:spPr>
          <a:xfrm>
            <a:off x="609441" y="228600"/>
            <a:ext cx="10969943" cy="640080"/>
          </a:xfrm>
        </p:spPr>
        <p:txBody>
          <a:bodyPr>
            <a:noAutofit/>
          </a:bodyPr>
          <a:lstStyle>
            <a:lvl1pPr marL="0" indent="0">
              <a:spcBef>
                <a:spcPts val="0"/>
              </a:spcBef>
              <a:spcAft>
                <a:spcPts val="0"/>
              </a:spcAft>
              <a:buNone/>
              <a:defRPr sz="2200">
                <a:solidFill>
                  <a:srgbClr val="800000"/>
                </a:solidFill>
              </a:defRPr>
            </a:lvl1pPr>
          </a:lstStyle>
          <a:p>
            <a:pPr lvl="0"/>
            <a:r>
              <a:rPr lang="en-US" dirty="0"/>
              <a:t>Click to add header – max two rows of text</a:t>
            </a:r>
          </a:p>
        </p:txBody>
      </p:sp>
      <p:sp>
        <p:nvSpPr>
          <p:cNvPr id="10" name="Logo Protection" hidden="1"/>
          <p:cNvSpPr>
            <a:spLocks/>
          </p:cNvSpPr>
          <p:nvPr userDrawn="1">
            <p:custDataLst>
              <p:tags r:id="rId1"/>
            </p:custDataLst>
          </p:nvPr>
        </p:nvSpPr>
        <p:spPr bwMode="auto">
          <a:xfrm>
            <a:off x="9744712" y="6091237"/>
            <a:ext cx="2437765" cy="762000"/>
          </a:xfrm>
          <a:prstGeom prst="rect">
            <a:avLst/>
          </a:prstGeom>
          <a:solidFill>
            <a:schemeClr val="bg1"/>
          </a:solidFill>
          <a:ln>
            <a:solidFill>
              <a:schemeClr val="accent2"/>
            </a:solidFill>
          </a:ln>
          <a:effectLst/>
          <a:extLst/>
        </p:spPr>
        <p:txBody>
          <a:bodyPr vert="horz" wrap="square" lIns="91440" tIns="45720" rIns="91440" bIns="45720" numCol="1" rtlCol="0" anchor="t" anchorCtr="0" compatLnSpc="1">
            <a:prstTxWarp prst="textNoShape">
              <a:avLst/>
            </a:prstTxWarp>
          </a:bodyPr>
          <a:lstStyle/>
          <a:p>
            <a:pPr fontAlgn="base">
              <a:lnSpc>
                <a:spcPct val="80000"/>
              </a:lnSpc>
              <a:spcBef>
                <a:spcPct val="20000"/>
              </a:spcBef>
              <a:spcAft>
                <a:spcPct val="20000"/>
              </a:spcAft>
              <a:buFontTx/>
              <a:buChar char="•"/>
            </a:pPr>
            <a:endParaRPr lang="de-DE" sz="1600" dirty="0">
              <a:solidFill>
                <a:srgbClr val="0048B9"/>
              </a:solidFill>
            </a:endParaRPr>
          </a:p>
        </p:txBody>
      </p:sp>
    </p:spTree>
    <p:extLst>
      <p:ext uri="{BB962C8B-B14F-4D97-AF65-F5344CB8AC3E}">
        <p14:creationId xmlns:p14="http://schemas.microsoft.com/office/powerpoint/2010/main" val="3659774800"/>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 Text or Object; 2 Titles">
    <p:spTree>
      <p:nvGrpSpPr>
        <p:cNvPr id="1" name=""/>
        <p:cNvGrpSpPr/>
        <p:nvPr/>
      </p:nvGrpSpPr>
      <p:grpSpPr>
        <a:xfrm>
          <a:off x="0" y="0"/>
          <a:ext cx="0" cy="0"/>
          <a:chOff x="0" y="0"/>
          <a:chExt cx="0" cy="0"/>
        </a:xfrm>
      </p:grpSpPr>
      <p:sp>
        <p:nvSpPr>
          <p:cNvPr id="5" name="BodyRight"/>
          <p:cNvSpPr>
            <a:spLocks noGrp="1"/>
          </p:cNvSpPr>
          <p:nvPr>
            <p:ph sz="quarter" idx="18" hasCustomPrompt="1"/>
          </p:nvPr>
        </p:nvSpPr>
        <p:spPr>
          <a:xfrm>
            <a:off x="6191754" y="1646239"/>
            <a:ext cx="5385514" cy="4395787"/>
          </a:xfrm>
        </p:spPr>
        <p:txBody>
          <a:bodyPr/>
          <a:lstStyle>
            <a:lvl1pPr>
              <a:defRPr/>
            </a:lvl1pPr>
          </a:lstStyle>
          <a:p>
            <a:pPr lvl="0"/>
            <a:r>
              <a:rPr lang="en-US" dirty="0"/>
              <a:t>Bullet information or Click to add Table / Chart / Smart Art / Photo / Clip Art / Media</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TitleRight"/>
          <p:cNvSpPr>
            <a:spLocks noGrp="1"/>
          </p:cNvSpPr>
          <p:nvPr>
            <p:ph type="body" sz="quarter" idx="3" hasCustomPrompt="1"/>
          </p:nvPr>
        </p:nvSpPr>
        <p:spPr>
          <a:xfrm>
            <a:off x="6191758" y="914400"/>
            <a:ext cx="5387630" cy="722376"/>
          </a:xfrm>
        </p:spPr>
        <p:txBody>
          <a:bodyPr anchor="b"/>
          <a:lstStyle>
            <a:lvl1pPr marL="0" indent="0" algn="ctr">
              <a:lnSpc>
                <a:spcPct val="80000"/>
              </a:lnSpc>
              <a:spcBef>
                <a:spcPts val="0"/>
              </a:spcBef>
              <a:spcAft>
                <a:spcPts val="0"/>
              </a:spcAft>
              <a:buNone/>
              <a:defRPr lang="en-US" sz="2400" b="1" u="sng" baseline="0" dirty="0" smtClean="0">
                <a:solidFill>
                  <a:srgbClr val="0048B9"/>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title</a:t>
            </a:r>
          </a:p>
        </p:txBody>
      </p:sp>
      <p:sp>
        <p:nvSpPr>
          <p:cNvPr id="10" name="Body"/>
          <p:cNvSpPr>
            <a:spLocks noGrp="1"/>
          </p:cNvSpPr>
          <p:nvPr>
            <p:ph sz="quarter" idx="21" hasCustomPrompt="1"/>
          </p:nvPr>
        </p:nvSpPr>
        <p:spPr>
          <a:xfrm>
            <a:off x="609441" y="1646239"/>
            <a:ext cx="5385514" cy="4395787"/>
          </a:xfrm>
        </p:spPr>
        <p:txBody>
          <a:bodyPr/>
          <a:lstStyle>
            <a:lvl1pPr>
              <a:defRPr/>
            </a:lvl1pPr>
          </a:lstStyle>
          <a:p>
            <a:pPr lvl="0"/>
            <a:r>
              <a:rPr lang="en-US" dirty="0"/>
              <a:t>Bullet information or Click to add Table / Chart / Smart Art / Photo / Clip Art / Media</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Title"/>
          <p:cNvSpPr>
            <a:spLocks noGrp="1"/>
          </p:cNvSpPr>
          <p:nvPr>
            <p:ph type="body" idx="11" hasCustomPrompt="1"/>
          </p:nvPr>
        </p:nvSpPr>
        <p:spPr>
          <a:xfrm>
            <a:off x="607325" y="914400"/>
            <a:ext cx="5385514" cy="722376"/>
          </a:xfrm>
        </p:spPr>
        <p:txBody>
          <a:bodyPr anchor="b"/>
          <a:lstStyle>
            <a:lvl1pPr marL="0" indent="0" algn="ctr">
              <a:lnSpc>
                <a:spcPct val="80000"/>
              </a:lnSpc>
              <a:spcBef>
                <a:spcPts val="0"/>
              </a:spcBef>
              <a:spcAft>
                <a:spcPts val="0"/>
              </a:spcAft>
              <a:buNone/>
              <a:defRPr sz="2400" b="1" u="sng"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title</a:t>
            </a:r>
          </a:p>
        </p:txBody>
      </p:sp>
      <p:sp>
        <p:nvSpPr>
          <p:cNvPr id="13" name="Header"/>
          <p:cNvSpPr>
            <a:spLocks noGrp="1"/>
          </p:cNvSpPr>
          <p:nvPr>
            <p:ph type="body" sz="quarter" idx="10" hasCustomPrompt="1"/>
          </p:nvPr>
        </p:nvSpPr>
        <p:spPr>
          <a:xfrm>
            <a:off x="609441" y="228600"/>
            <a:ext cx="10969943" cy="640080"/>
          </a:xfrm>
        </p:spPr>
        <p:txBody>
          <a:bodyPr/>
          <a:lstStyle>
            <a:lvl1pPr marL="0" indent="0">
              <a:spcBef>
                <a:spcPts val="0"/>
              </a:spcBef>
              <a:spcAft>
                <a:spcPts val="0"/>
              </a:spcAft>
              <a:buNone/>
              <a:defRPr sz="2200">
                <a:solidFill>
                  <a:srgbClr val="800000"/>
                </a:solidFill>
              </a:defRPr>
            </a:lvl1pPr>
          </a:lstStyle>
          <a:p>
            <a:pPr lvl="0"/>
            <a:r>
              <a:rPr lang="en-US" dirty="0"/>
              <a:t>Click to add header – max two rows of text</a:t>
            </a:r>
          </a:p>
        </p:txBody>
      </p:sp>
      <p:sp>
        <p:nvSpPr>
          <p:cNvPr id="9" name="Logo Protection" hidden="1"/>
          <p:cNvSpPr>
            <a:spLocks/>
          </p:cNvSpPr>
          <p:nvPr userDrawn="1">
            <p:custDataLst>
              <p:tags r:id="rId1"/>
            </p:custDataLst>
          </p:nvPr>
        </p:nvSpPr>
        <p:spPr bwMode="auto">
          <a:xfrm>
            <a:off x="9744712" y="6091237"/>
            <a:ext cx="2437765" cy="762000"/>
          </a:xfrm>
          <a:prstGeom prst="rect">
            <a:avLst/>
          </a:prstGeom>
          <a:solidFill>
            <a:schemeClr val="bg1"/>
          </a:solidFill>
          <a:ln>
            <a:solidFill>
              <a:schemeClr val="accent2"/>
            </a:solidFill>
          </a:ln>
          <a:effectLst/>
          <a:extLst/>
        </p:spPr>
        <p:txBody>
          <a:bodyPr vert="horz" wrap="square" lIns="91440" tIns="45720" rIns="91440" bIns="45720" numCol="1" rtlCol="0" anchor="t" anchorCtr="0" compatLnSpc="1">
            <a:prstTxWarp prst="textNoShape">
              <a:avLst/>
            </a:prstTxWarp>
          </a:bodyPr>
          <a:lstStyle/>
          <a:p>
            <a:pPr fontAlgn="base">
              <a:lnSpc>
                <a:spcPct val="80000"/>
              </a:lnSpc>
              <a:spcBef>
                <a:spcPct val="20000"/>
              </a:spcBef>
              <a:spcAft>
                <a:spcPct val="20000"/>
              </a:spcAft>
              <a:buFontTx/>
              <a:buChar char="•"/>
            </a:pPr>
            <a:endParaRPr lang="de-DE" sz="1600" dirty="0">
              <a:solidFill>
                <a:srgbClr val="0048B9"/>
              </a:solidFill>
            </a:endParaRPr>
          </a:p>
        </p:txBody>
      </p:sp>
    </p:spTree>
    <p:extLst>
      <p:ext uri="{BB962C8B-B14F-4D97-AF65-F5344CB8AC3E}">
        <p14:creationId xmlns:p14="http://schemas.microsoft.com/office/powerpoint/2010/main" val="421771171"/>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L: Text; R: 2 Objects">
    <p:spTree>
      <p:nvGrpSpPr>
        <p:cNvPr id="1" name=""/>
        <p:cNvGrpSpPr/>
        <p:nvPr/>
      </p:nvGrpSpPr>
      <p:grpSpPr>
        <a:xfrm>
          <a:off x="0" y="0"/>
          <a:ext cx="0" cy="0"/>
          <a:chOff x="0" y="0"/>
          <a:chExt cx="0" cy="0"/>
        </a:xfrm>
      </p:grpSpPr>
      <p:sp>
        <p:nvSpPr>
          <p:cNvPr id="13" name="Picture2"/>
          <p:cNvSpPr>
            <a:spLocks noGrp="1"/>
          </p:cNvSpPr>
          <p:nvPr>
            <p:ph type="pic" sz="quarter" idx="15" hasCustomPrompt="1"/>
          </p:nvPr>
        </p:nvSpPr>
        <p:spPr>
          <a:xfrm>
            <a:off x="6195986" y="3910902"/>
            <a:ext cx="5385514" cy="2133600"/>
          </a:xfrm>
          <a:prstGeom prst="rect">
            <a:avLst/>
          </a:prstGeom>
          <a:noFill/>
          <a:ln>
            <a:noFill/>
          </a:ln>
        </p:spPr>
        <p:txBody>
          <a:bodyPr anchor="ctr" anchorCtr="1"/>
          <a:lstStyle>
            <a:lvl1pPr marL="0" indent="0">
              <a:buNone/>
              <a:defRPr sz="1600"/>
            </a:lvl1pPr>
          </a:lstStyle>
          <a:p>
            <a:r>
              <a:rPr lang="en-US" dirty="0"/>
              <a:t>Click to add picture</a:t>
            </a:r>
          </a:p>
        </p:txBody>
      </p:sp>
      <p:sp>
        <p:nvSpPr>
          <p:cNvPr id="6" name="Picture1"/>
          <p:cNvSpPr>
            <a:spLocks noGrp="1"/>
          </p:cNvSpPr>
          <p:nvPr>
            <p:ph type="pic" sz="quarter" idx="14" hasCustomPrompt="1"/>
          </p:nvPr>
        </p:nvSpPr>
        <p:spPr>
          <a:xfrm>
            <a:off x="6191923" y="1645920"/>
            <a:ext cx="5389577" cy="2133600"/>
          </a:xfrm>
          <a:prstGeom prst="rect">
            <a:avLst/>
          </a:prstGeom>
          <a:noFill/>
          <a:ln>
            <a:noFill/>
          </a:ln>
        </p:spPr>
        <p:txBody>
          <a:bodyPr anchor="ctr" anchorCtr="1"/>
          <a:lstStyle>
            <a:lvl1pPr marL="0" indent="0">
              <a:buNone/>
              <a:defRPr sz="1600"/>
            </a:lvl1pPr>
          </a:lstStyle>
          <a:p>
            <a:r>
              <a:rPr lang="en-US" dirty="0"/>
              <a:t>Click to add picture</a:t>
            </a:r>
          </a:p>
        </p:txBody>
      </p:sp>
      <p:sp>
        <p:nvSpPr>
          <p:cNvPr id="7" name="Body"/>
          <p:cNvSpPr>
            <a:spLocks noGrp="1"/>
          </p:cNvSpPr>
          <p:nvPr>
            <p:ph type="body" sz="quarter" idx="16" hasCustomPrompt="1"/>
          </p:nvPr>
        </p:nvSpPr>
        <p:spPr>
          <a:xfrm>
            <a:off x="609441" y="1646238"/>
            <a:ext cx="5387461" cy="4398264"/>
          </a:xfrm>
        </p:spPr>
        <p:txBody>
          <a:bodyPr/>
          <a:lstStyle>
            <a:lvl1pPr>
              <a:defRPr/>
            </a:lvl1pPr>
          </a:lstStyle>
          <a:p>
            <a:pPr lvl="0"/>
            <a:r>
              <a:rPr lang="en-US" dirty="0"/>
              <a:t>Bullet information</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p:cNvSpPr>
            <a:spLocks noGrp="1"/>
          </p:cNvSpPr>
          <p:nvPr>
            <p:ph type="title" hasCustomPrompt="1"/>
          </p:nvPr>
        </p:nvSpPr>
        <p:spPr>
          <a:xfrm>
            <a:off x="609442" y="914400"/>
            <a:ext cx="10967827" cy="723900"/>
          </a:xfrm>
          <a:prstGeom prst="rect">
            <a:avLst/>
          </a:prstGeom>
        </p:spPr>
        <p:txBody>
          <a:bodyPr/>
          <a:lstStyle>
            <a:lvl1pPr>
              <a:defRPr/>
            </a:lvl1pPr>
          </a:lstStyle>
          <a:p>
            <a:r>
              <a:rPr lang="en-US" dirty="0"/>
              <a:t>Click to add title</a:t>
            </a:r>
          </a:p>
        </p:txBody>
      </p:sp>
      <p:sp>
        <p:nvSpPr>
          <p:cNvPr id="14" name="Header"/>
          <p:cNvSpPr>
            <a:spLocks noGrp="1"/>
          </p:cNvSpPr>
          <p:nvPr>
            <p:ph type="body" sz="quarter" idx="10" hasCustomPrompt="1"/>
          </p:nvPr>
        </p:nvSpPr>
        <p:spPr>
          <a:xfrm>
            <a:off x="609441" y="228600"/>
            <a:ext cx="10969943" cy="640080"/>
          </a:xfrm>
        </p:spPr>
        <p:txBody>
          <a:bodyPr/>
          <a:lstStyle>
            <a:lvl1pPr marL="0" indent="0">
              <a:spcBef>
                <a:spcPts val="0"/>
              </a:spcBef>
              <a:spcAft>
                <a:spcPts val="0"/>
              </a:spcAft>
              <a:buNone/>
              <a:defRPr sz="2200">
                <a:solidFill>
                  <a:srgbClr val="800000"/>
                </a:solidFill>
              </a:defRPr>
            </a:lvl1pPr>
          </a:lstStyle>
          <a:p>
            <a:pPr lvl="0"/>
            <a:r>
              <a:rPr lang="en-US" dirty="0"/>
              <a:t>Click to add header – max two rows of text</a:t>
            </a:r>
          </a:p>
        </p:txBody>
      </p:sp>
      <p:sp>
        <p:nvSpPr>
          <p:cNvPr id="10" name="Logo Protection" hidden="1"/>
          <p:cNvSpPr>
            <a:spLocks/>
          </p:cNvSpPr>
          <p:nvPr userDrawn="1">
            <p:custDataLst>
              <p:tags r:id="rId1"/>
            </p:custDataLst>
          </p:nvPr>
        </p:nvSpPr>
        <p:spPr bwMode="auto">
          <a:xfrm>
            <a:off x="9744712" y="6091237"/>
            <a:ext cx="2437765" cy="762000"/>
          </a:xfrm>
          <a:prstGeom prst="rect">
            <a:avLst/>
          </a:prstGeom>
          <a:solidFill>
            <a:schemeClr val="bg1"/>
          </a:solidFill>
          <a:ln>
            <a:solidFill>
              <a:schemeClr val="accent2"/>
            </a:solidFill>
          </a:ln>
          <a:effectLst/>
          <a:extLst/>
        </p:spPr>
        <p:txBody>
          <a:bodyPr vert="horz" wrap="square" lIns="91440" tIns="45720" rIns="91440" bIns="45720" numCol="1" rtlCol="0" anchor="t" anchorCtr="0" compatLnSpc="1">
            <a:prstTxWarp prst="textNoShape">
              <a:avLst/>
            </a:prstTxWarp>
          </a:bodyPr>
          <a:lstStyle/>
          <a:p>
            <a:pPr fontAlgn="base">
              <a:lnSpc>
                <a:spcPct val="80000"/>
              </a:lnSpc>
              <a:spcBef>
                <a:spcPct val="20000"/>
              </a:spcBef>
              <a:spcAft>
                <a:spcPct val="20000"/>
              </a:spcAft>
              <a:buFontTx/>
              <a:buChar char="•"/>
            </a:pPr>
            <a:endParaRPr lang="de-DE" sz="1600" dirty="0">
              <a:solidFill>
                <a:srgbClr val="0048B9"/>
              </a:solidFill>
            </a:endParaRPr>
          </a:p>
        </p:txBody>
      </p:sp>
    </p:spTree>
    <p:extLst>
      <p:ext uri="{BB962C8B-B14F-4D97-AF65-F5344CB8AC3E}">
        <p14:creationId xmlns:p14="http://schemas.microsoft.com/office/powerpoint/2010/main" val="3329896076"/>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L: Text; R: 2 Objects; Box">
    <p:spTree>
      <p:nvGrpSpPr>
        <p:cNvPr id="1" name=""/>
        <p:cNvGrpSpPr/>
        <p:nvPr/>
      </p:nvGrpSpPr>
      <p:grpSpPr>
        <a:xfrm>
          <a:off x="0" y="0"/>
          <a:ext cx="0" cy="0"/>
          <a:chOff x="0" y="0"/>
          <a:chExt cx="0" cy="0"/>
        </a:xfrm>
      </p:grpSpPr>
      <p:sp>
        <p:nvSpPr>
          <p:cNvPr id="9" name="Takeaway"/>
          <p:cNvSpPr>
            <a:spLocks noGrp="1"/>
          </p:cNvSpPr>
          <p:nvPr>
            <p:ph type="body" sz="quarter" idx="17" hasCustomPrompt="1"/>
          </p:nvPr>
        </p:nvSpPr>
        <p:spPr>
          <a:xfrm>
            <a:off x="609441" y="5422392"/>
            <a:ext cx="10969943" cy="621792"/>
          </a:xfrm>
          <a:solidFill>
            <a:schemeClr val="accent2"/>
          </a:solidFill>
        </p:spPr>
        <p:txBody>
          <a:bodyPr anchor="ctr"/>
          <a:lstStyle>
            <a:lvl1pPr marL="0" indent="0" algn="ctr">
              <a:buNone/>
              <a:defRPr sz="1800">
                <a:solidFill>
                  <a:schemeClr val="bg1"/>
                </a:solidFill>
                <a:latin typeface="+mn-lt"/>
              </a:defRPr>
            </a:lvl1pPr>
          </a:lstStyle>
          <a:p>
            <a:pPr lvl="0"/>
            <a:r>
              <a:rPr lang="en-US" dirty="0" smtClean="0"/>
              <a:t>Click to add summary, further explanations, emphasizing data presented on the slide. Delete box if not used.</a:t>
            </a:r>
          </a:p>
        </p:txBody>
      </p:sp>
      <p:sp>
        <p:nvSpPr>
          <p:cNvPr id="13" name="Picture2"/>
          <p:cNvSpPr>
            <a:spLocks noGrp="1"/>
          </p:cNvSpPr>
          <p:nvPr>
            <p:ph type="pic" sz="quarter" idx="15" hasCustomPrompt="1"/>
          </p:nvPr>
        </p:nvSpPr>
        <p:spPr>
          <a:xfrm>
            <a:off x="6195986" y="3603054"/>
            <a:ext cx="5385514" cy="1801368"/>
          </a:xfrm>
          <a:prstGeom prst="rect">
            <a:avLst/>
          </a:prstGeom>
          <a:noFill/>
          <a:ln>
            <a:noFill/>
          </a:ln>
        </p:spPr>
        <p:txBody>
          <a:bodyPr anchor="ctr" anchorCtr="1"/>
          <a:lstStyle>
            <a:lvl1pPr marL="0" indent="0">
              <a:buNone/>
              <a:defRPr sz="1600"/>
            </a:lvl1pPr>
          </a:lstStyle>
          <a:p>
            <a:r>
              <a:rPr lang="en-US" dirty="0"/>
              <a:t>Click to add picture</a:t>
            </a:r>
          </a:p>
        </p:txBody>
      </p:sp>
      <p:sp>
        <p:nvSpPr>
          <p:cNvPr id="6" name="Picture1"/>
          <p:cNvSpPr>
            <a:spLocks noGrp="1"/>
          </p:cNvSpPr>
          <p:nvPr>
            <p:ph type="pic" sz="quarter" idx="14" hasCustomPrompt="1"/>
          </p:nvPr>
        </p:nvSpPr>
        <p:spPr>
          <a:xfrm>
            <a:off x="6191923" y="1645920"/>
            <a:ext cx="5389577" cy="1801368"/>
          </a:xfrm>
          <a:prstGeom prst="rect">
            <a:avLst/>
          </a:prstGeom>
          <a:noFill/>
          <a:ln>
            <a:noFill/>
          </a:ln>
        </p:spPr>
        <p:txBody>
          <a:bodyPr anchor="ctr" anchorCtr="1"/>
          <a:lstStyle>
            <a:lvl1pPr marL="0" indent="0">
              <a:buNone/>
              <a:defRPr sz="1600"/>
            </a:lvl1pPr>
          </a:lstStyle>
          <a:p>
            <a:r>
              <a:rPr lang="en-US" dirty="0"/>
              <a:t>Click to add picture</a:t>
            </a:r>
          </a:p>
        </p:txBody>
      </p:sp>
      <p:sp>
        <p:nvSpPr>
          <p:cNvPr id="7" name="Body"/>
          <p:cNvSpPr>
            <a:spLocks noGrp="1"/>
          </p:cNvSpPr>
          <p:nvPr>
            <p:ph type="body" sz="quarter" idx="16" hasCustomPrompt="1"/>
          </p:nvPr>
        </p:nvSpPr>
        <p:spPr>
          <a:xfrm>
            <a:off x="609441" y="1646238"/>
            <a:ext cx="5387461" cy="3758184"/>
          </a:xfrm>
        </p:spPr>
        <p:txBody>
          <a:bodyPr/>
          <a:lstStyle>
            <a:lvl1pPr>
              <a:defRPr/>
            </a:lvl1pPr>
          </a:lstStyle>
          <a:p>
            <a:pPr lvl="0"/>
            <a:r>
              <a:rPr lang="en-US" dirty="0"/>
              <a:t>Bullet information</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p:cNvSpPr>
            <a:spLocks noGrp="1"/>
          </p:cNvSpPr>
          <p:nvPr>
            <p:ph type="title" hasCustomPrompt="1"/>
          </p:nvPr>
        </p:nvSpPr>
        <p:spPr>
          <a:xfrm>
            <a:off x="609442" y="914400"/>
            <a:ext cx="10967827" cy="723900"/>
          </a:xfrm>
          <a:prstGeom prst="rect">
            <a:avLst/>
          </a:prstGeom>
        </p:spPr>
        <p:txBody>
          <a:bodyPr/>
          <a:lstStyle>
            <a:lvl1pPr>
              <a:defRPr/>
            </a:lvl1pPr>
          </a:lstStyle>
          <a:p>
            <a:r>
              <a:rPr lang="en-US" dirty="0"/>
              <a:t>Click to add title</a:t>
            </a:r>
          </a:p>
        </p:txBody>
      </p:sp>
      <p:sp>
        <p:nvSpPr>
          <p:cNvPr id="14" name="Header"/>
          <p:cNvSpPr>
            <a:spLocks noGrp="1"/>
          </p:cNvSpPr>
          <p:nvPr>
            <p:ph type="body" sz="quarter" idx="10" hasCustomPrompt="1"/>
          </p:nvPr>
        </p:nvSpPr>
        <p:spPr>
          <a:xfrm>
            <a:off x="609441" y="228600"/>
            <a:ext cx="10969943" cy="640080"/>
          </a:xfrm>
        </p:spPr>
        <p:txBody>
          <a:bodyPr/>
          <a:lstStyle>
            <a:lvl1pPr marL="0" indent="0">
              <a:spcBef>
                <a:spcPts val="0"/>
              </a:spcBef>
              <a:spcAft>
                <a:spcPts val="0"/>
              </a:spcAft>
              <a:buNone/>
              <a:defRPr sz="2200">
                <a:solidFill>
                  <a:srgbClr val="800000"/>
                </a:solidFill>
              </a:defRPr>
            </a:lvl1pPr>
          </a:lstStyle>
          <a:p>
            <a:pPr lvl="0"/>
            <a:r>
              <a:rPr lang="en-US" dirty="0"/>
              <a:t>Click to add header – max two rows of text</a:t>
            </a:r>
          </a:p>
        </p:txBody>
      </p:sp>
      <p:sp>
        <p:nvSpPr>
          <p:cNvPr id="10" name="Logo Protection" hidden="1"/>
          <p:cNvSpPr>
            <a:spLocks/>
          </p:cNvSpPr>
          <p:nvPr userDrawn="1">
            <p:custDataLst>
              <p:tags r:id="rId1"/>
            </p:custDataLst>
          </p:nvPr>
        </p:nvSpPr>
        <p:spPr bwMode="auto">
          <a:xfrm>
            <a:off x="9744712" y="6091237"/>
            <a:ext cx="2437765" cy="762000"/>
          </a:xfrm>
          <a:prstGeom prst="rect">
            <a:avLst/>
          </a:prstGeom>
          <a:solidFill>
            <a:schemeClr val="bg1"/>
          </a:solidFill>
          <a:ln>
            <a:solidFill>
              <a:schemeClr val="accent2"/>
            </a:solidFill>
          </a:ln>
          <a:effectLst/>
          <a:extLst/>
        </p:spPr>
        <p:txBody>
          <a:bodyPr vert="horz" wrap="square" lIns="91440" tIns="45720" rIns="91440" bIns="45720" numCol="1" rtlCol="0" anchor="t" anchorCtr="0" compatLnSpc="1">
            <a:prstTxWarp prst="textNoShape">
              <a:avLst/>
            </a:prstTxWarp>
          </a:bodyPr>
          <a:lstStyle/>
          <a:p>
            <a:pPr fontAlgn="base">
              <a:lnSpc>
                <a:spcPct val="80000"/>
              </a:lnSpc>
              <a:spcBef>
                <a:spcPct val="20000"/>
              </a:spcBef>
              <a:spcAft>
                <a:spcPct val="20000"/>
              </a:spcAft>
              <a:buFontTx/>
              <a:buChar char="•"/>
            </a:pPr>
            <a:endParaRPr lang="de-DE" sz="1600" dirty="0">
              <a:solidFill>
                <a:srgbClr val="0048B9"/>
              </a:solidFill>
            </a:endParaRPr>
          </a:p>
        </p:txBody>
      </p:sp>
    </p:spTree>
    <p:extLst>
      <p:ext uri="{BB962C8B-B14F-4D97-AF65-F5344CB8AC3E}">
        <p14:creationId xmlns:p14="http://schemas.microsoft.com/office/powerpoint/2010/main" val="222859029"/>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L: Text 2/3; R: 3 Objects">
    <p:spTree>
      <p:nvGrpSpPr>
        <p:cNvPr id="1" name=""/>
        <p:cNvGrpSpPr/>
        <p:nvPr/>
      </p:nvGrpSpPr>
      <p:grpSpPr>
        <a:xfrm>
          <a:off x="0" y="0"/>
          <a:ext cx="0" cy="0"/>
          <a:chOff x="0" y="0"/>
          <a:chExt cx="0" cy="0"/>
        </a:xfrm>
      </p:grpSpPr>
      <p:sp>
        <p:nvSpPr>
          <p:cNvPr id="14" name="Picture3"/>
          <p:cNvSpPr>
            <a:spLocks noGrp="1"/>
          </p:cNvSpPr>
          <p:nvPr>
            <p:ph type="pic" sz="quarter" idx="16"/>
          </p:nvPr>
        </p:nvSpPr>
        <p:spPr>
          <a:xfrm>
            <a:off x="8125884" y="4636326"/>
            <a:ext cx="3453500" cy="1408176"/>
          </a:xfrm>
          <a:prstGeom prst="rect">
            <a:avLst/>
          </a:prstGeom>
          <a:noFill/>
        </p:spPr>
        <p:txBody>
          <a:bodyPr anchor="ctr" anchorCtr="1"/>
          <a:lstStyle>
            <a:lvl1pPr marL="0" indent="0">
              <a:buNone/>
              <a:defRPr sz="1600"/>
            </a:lvl1pPr>
          </a:lstStyle>
          <a:p>
            <a:r>
              <a:rPr lang="en-US" smtClean="0"/>
              <a:t>Click icon to add picture</a:t>
            </a:r>
            <a:endParaRPr lang="en-US" dirty="0"/>
          </a:p>
        </p:txBody>
      </p:sp>
      <p:sp>
        <p:nvSpPr>
          <p:cNvPr id="13" name="Picture2"/>
          <p:cNvSpPr>
            <a:spLocks noGrp="1"/>
          </p:cNvSpPr>
          <p:nvPr>
            <p:ph type="pic" sz="quarter" idx="15"/>
          </p:nvPr>
        </p:nvSpPr>
        <p:spPr>
          <a:xfrm>
            <a:off x="8125884" y="3139901"/>
            <a:ext cx="3453500" cy="1408176"/>
          </a:xfrm>
          <a:prstGeom prst="rect">
            <a:avLst/>
          </a:prstGeom>
          <a:noFill/>
        </p:spPr>
        <p:txBody>
          <a:bodyPr anchor="ctr" anchorCtr="1"/>
          <a:lstStyle>
            <a:lvl1pPr marL="0" indent="0">
              <a:buNone/>
              <a:defRPr sz="1600"/>
            </a:lvl1pPr>
          </a:lstStyle>
          <a:p>
            <a:r>
              <a:rPr lang="en-US" smtClean="0"/>
              <a:t>Click icon to add picture</a:t>
            </a:r>
            <a:endParaRPr lang="en-US" dirty="0"/>
          </a:p>
        </p:txBody>
      </p:sp>
      <p:sp>
        <p:nvSpPr>
          <p:cNvPr id="6" name="Picture1"/>
          <p:cNvSpPr>
            <a:spLocks noGrp="1"/>
          </p:cNvSpPr>
          <p:nvPr>
            <p:ph type="pic" sz="quarter" idx="14"/>
          </p:nvPr>
        </p:nvSpPr>
        <p:spPr>
          <a:xfrm>
            <a:off x="8125884" y="1643477"/>
            <a:ext cx="3453500" cy="1408176"/>
          </a:xfrm>
          <a:prstGeom prst="rect">
            <a:avLst/>
          </a:prstGeom>
          <a:noFill/>
        </p:spPr>
        <p:txBody>
          <a:bodyPr anchor="ctr" anchorCtr="1"/>
          <a:lstStyle>
            <a:lvl1pPr marL="0" indent="0">
              <a:buNone/>
              <a:defRPr sz="1600"/>
            </a:lvl1pPr>
          </a:lstStyle>
          <a:p>
            <a:r>
              <a:rPr lang="en-US" smtClean="0"/>
              <a:t>Click icon to add picture</a:t>
            </a:r>
            <a:endParaRPr lang="en-US" dirty="0"/>
          </a:p>
        </p:txBody>
      </p:sp>
      <p:sp>
        <p:nvSpPr>
          <p:cNvPr id="4" name="Body"/>
          <p:cNvSpPr>
            <a:spLocks noGrp="1"/>
          </p:cNvSpPr>
          <p:nvPr>
            <p:ph type="body" sz="quarter" idx="18" hasCustomPrompt="1"/>
          </p:nvPr>
        </p:nvSpPr>
        <p:spPr>
          <a:xfrm>
            <a:off x="609441" y="1646238"/>
            <a:ext cx="7313295" cy="4398264"/>
          </a:xfrm>
        </p:spPr>
        <p:txBody>
          <a:bodyPr/>
          <a:lstStyle>
            <a:lvl1pPr>
              <a:defRPr/>
            </a:lvl1pPr>
          </a:lstStyle>
          <a:p>
            <a:pPr lvl="0"/>
            <a:r>
              <a:rPr lang="en-US" dirty="0"/>
              <a:t>Bullet information</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p:cNvSpPr>
            <a:spLocks noGrp="1"/>
          </p:cNvSpPr>
          <p:nvPr>
            <p:ph type="title" hasCustomPrompt="1"/>
          </p:nvPr>
        </p:nvSpPr>
        <p:spPr>
          <a:xfrm>
            <a:off x="611557" y="914400"/>
            <a:ext cx="10967827" cy="723900"/>
          </a:xfrm>
          <a:prstGeom prst="rect">
            <a:avLst/>
          </a:prstGeom>
        </p:spPr>
        <p:txBody>
          <a:bodyPr/>
          <a:lstStyle>
            <a:lvl1pPr>
              <a:defRPr/>
            </a:lvl1pPr>
          </a:lstStyle>
          <a:p>
            <a:r>
              <a:rPr lang="en-US" dirty="0"/>
              <a:t>Click to add title</a:t>
            </a:r>
          </a:p>
        </p:txBody>
      </p:sp>
      <p:sp>
        <p:nvSpPr>
          <p:cNvPr id="15" name="Header"/>
          <p:cNvSpPr>
            <a:spLocks noGrp="1"/>
          </p:cNvSpPr>
          <p:nvPr>
            <p:ph type="body" sz="quarter" idx="10" hasCustomPrompt="1"/>
          </p:nvPr>
        </p:nvSpPr>
        <p:spPr>
          <a:xfrm>
            <a:off x="609441" y="228600"/>
            <a:ext cx="10969943" cy="640080"/>
          </a:xfrm>
        </p:spPr>
        <p:txBody>
          <a:bodyPr/>
          <a:lstStyle>
            <a:lvl1pPr marL="0" indent="0">
              <a:spcBef>
                <a:spcPts val="0"/>
              </a:spcBef>
              <a:spcAft>
                <a:spcPts val="0"/>
              </a:spcAft>
              <a:buNone/>
              <a:defRPr sz="2200">
                <a:solidFill>
                  <a:srgbClr val="800000"/>
                </a:solidFill>
              </a:defRPr>
            </a:lvl1pPr>
          </a:lstStyle>
          <a:p>
            <a:pPr lvl="0"/>
            <a:r>
              <a:rPr lang="en-US" dirty="0"/>
              <a:t>Click to add header – max two rows of text</a:t>
            </a:r>
          </a:p>
        </p:txBody>
      </p:sp>
      <p:sp>
        <p:nvSpPr>
          <p:cNvPr id="11" name="Logo Protection" hidden="1"/>
          <p:cNvSpPr>
            <a:spLocks/>
          </p:cNvSpPr>
          <p:nvPr userDrawn="1">
            <p:custDataLst>
              <p:tags r:id="rId1"/>
            </p:custDataLst>
          </p:nvPr>
        </p:nvSpPr>
        <p:spPr bwMode="auto">
          <a:xfrm>
            <a:off x="9744712" y="6091237"/>
            <a:ext cx="2437765" cy="762000"/>
          </a:xfrm>
          <a:prstGeom prst="rect">
            <a:avLst/>
          </a:prstGeom>
          <a:solidFill>
            <a:schemeClr val="bg1"/>
          </a:solidFill>
          <a:ln>
            <a:solidFill>
              <a:schemeClr val="accent2"/>
            </a:solidFill>
          </a:ln>
          <a:effectLst/>
          <a:extLst/>
        </p:spPr>
        <p:txBody>
          <a:bodyPr vert="horz" wrap="square" lIns="91440" tIns="45720" rIns="91440" bIns="45720" numCol="1" rtlCol="0" anchor="t" anchorCtr="0" compatLnSpc="1">
            <a:prstTxWarp prst="textNoShape">
              <a:avLst/>
            </a:prstTxWarp>
          </a:bodyPr>
          <a:lstStyle/>
          <a:p>
            <a:pPr fontAlgn="base">
              <a:lnSpc>
                <a:spcPct val="80000"/>
              </a:lnSpc>
              <a:spcBef>
                <a:spcPct val="20000"/>
              </a:spcBef>
              <a:spcAft>
                <a:spcPct val="20000"/>
              </a:spcAft>
              <a:buFontTx/>
              <a:buChar char="•"/>
            </a:pPr>
            <a:endParaRPr lang="de-DE" sz="1600" dirty="0">
              <a:solidFill>
                <a:srgbClr val="0048B9"/>
              </a:solidFill>
            </a:endParaRPr>
          </a:p>
        </p:txBody>
      </p:sp>
    </p:spTree>
    <p:extLst>
      <p:ext uri="{BB962C8B-B14F-4D97-AF65-F5344CB8AC3E}">
        <p14:creationId xmlns:p14="http://schemas.microsoft.com/office/powerpoint/2010/main" val="1518482266"/>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L: Text 2/3; R: 3 Objects; Box">
    <p:spTree>
      <p:nvGrpSpPr>
        <p:cNvPr id="1" name=""/>
        <p:cNvGrpSpPr/>
        <p:nvPr/>
      </p:nvGrpSpPr>
      <p:grpSpPr>
        <a:xfrm>
          <a:off x="0" y="0"/>
          <a:ext cx="0" cy="0"/>
          <a:chOff x="0" y="0"/>
          <a:chExt cx="0" cy="0"/>
        </a:xfrm>
      </p:grpSpPr>
      <p:sp>
        <p:nvSpPr>
          <p:cNvPr id="10" name="Takeaway"/>
          <p:cNvSpPr>
            <a:spLocks noGrp="1"/>
          </p:cNvSpPr>
          <p:nvPr>
            <p:ph type="body" sz="quarter" idx="19" hasCustomPrompt="1"/>
          </p:nvPr>
        </p:nvSpPr>
        <p:spPr>
          <a:xfrm>
            <a:off x="609441" y="5422392"/>
            <a:ext cx="10969943" cy="621792"/>
          </a:xfrm>
          <a:solidFill>
            <a:schemeClr val="accent2"/>
          </a:solidFill>
        </p:spPr>
        <p:txBody>
          <a:bodyPr anchor="ctr"/>
          <a:lstStyle>
            <a:lvl1pPr marL="0" indent="0" algn="ctr">
              <a:buNone/>
              <a:defRPr sz="1800">
                <a:solidFill>
                  <a:schemeClr val="bg1"/>
                </a:solidFill>
                <a:latin typeface="+mn-lt"/>
              </a:defRPr>
            </a:lvl1pPr>
          </a:lstStyle>
          <a:p>
            <a:pPr lvl="0"/>
            <a:r>
              <a:rPr lang="en-US" dirty="0" smtClean="0"/>
              <a:t>Click to add summary, further explanations, emphasizing data presented on the slide. Delete box if not used.</a:t>
            </a:r>
          </a:p>
        </p:txBody>
      </p:sp>
      <p:sp>
        <p:nvSpPr>
          <p:cNvPr id="14" name="Picture3"/>
          <p:cNvSpPr>
            <a:spLocks noGrp="1"/>
          </p:cNvSpPr>
          <p:nvPr>
            <p:ph type="pic" sz="quarter" idx="16"/>
          </p:nvPr>
        </p:nvSpPr>
        <p:spPr>
          <a:xfrm>
            <a:off x="8125884" y="4224846"/>
            <a:ext cx="3453500" cy="1179576"/>
          </a:xfrm>
          <a:prstGeom prst="rect">
            <a:avLst/>
          </a:prstGeom>
          <a:noFill/>
        </p:spPr>
        <p:txBody>
          <a:bodyPr anchor="ctr" anchorCtr="1"/>
          <a:lstStyle>
            <a:lvl1pPr marL="0" indent="0">
              <a:buNone/>
              <a:defRPr sz="1600"/>
            </a:lvl1pPr>
          </a:lstStyle>
          <a:p>
            <a:r>
              <a:rPr lang="en-US" smtClean="0"/>
              <a:t>Click icon to add picture</a:t>
            </a:r>
            <a:endParaRPr lang="en-US" dirty="0"/>
          </a:p>
        </p:txBody>
      </p:sp>
      <p:sp>
        <p:nvSpPr>
          <p:cNvPr id="13" name="Picture2"/>
          <p:cNvSpPr>
            <a:spLocks noGrp="1"/>
          </p:cNvSpPr>
          <p:nvPr>
            <p:ph type="pic" sz="quarter" idx="15"/>
          </p:nvPr>
        </p:nvSpPr>
        <p:spPr>
          <a:xfrm>
            <a:off x="8125884" y="2934162"/>
            <a:ext cx="3453500" cy="1179576"/>
          </a:xfrm>
          <a:prstGeom prst="rect">
            <a:avLst/>
          </a:prstGeom>
          <a:noFill/>
        </p:spPr>
        <p:txBody>
          <a:bodyPr anchor="ctr" anchorCtr="1"/>
          <a:lstStyle>
            <a:lvl1pPr marL="0" indent="0">
              <a:buNone/>
              <a:defRPr sz="1600"/>
            </a:lvl1pPr>
          </a:lstStyle>
          <a:p>
            <a:r>
              <a:rPr lang="en-US" smtClean="0"/>
              <a:t>Click icon to add picture</a:t>
            </a:r>
            <a:endParaRPr lang="en-US" dirty="0"/>
          </a:p>
        </p:txBody>
      </p:sp>
      <p:sp>
        <p:nvSpPr>
          <p:cNvPr id="6" name="Picture1"/>
          <p:cNvSpPr>
            <a:spLocks noGrp="1"/>
          </p:cNvSpPr>
          <p:nvPr>
            <p:ph type="pic" sz="quarter" idx="14"/>
          </p:nvPr>
        </p:nvSpPr>
        <p:spPr>
          <a:xfrm>
            <a:off x="8125884" y="1643477"/>
            <a:ext cx="3453500" cy="1179576"/>
          </a:xfrm>
          <a:prstGeom prst="rect">
            <a:avLst/>
          </a:prstGeom>
          <a:noFill/>
        </p:spPr>
        <p:txBody>
          <a:bodyPr anchor="ctr" anchorCtr="1"/>
          <a:lstStyle>
            <a:lvl1pPr marL="0" indent="0">
              <a:buNone/>
              <a:defRPr sz="1600"/>
            </a:lvl1pPr>
          </a:lstStyle>
          <a:p>
            <a:r>
              <a:rPr lang="en-US" smtClean="0"/>
              <a:t>Click icon to add picture</a:t>
            </a:r>
            <a:endParaRPr lang="en-US" dirty="0"/>
          </a:p>
        </p:txBody>
      </p:sp>
      <p:sp>
        <p:nvSpPr>
          <p:cNvPr id="4" name="Body"/>
          <p:cNvSpPr>
            <a:spLocks noGrp="1"/>
          </p:cNvSpPr>
          <p:nvPr>
            <p:ph type="body" sz="quarter" idx="18" hasCustomPrompt="1"/>
          </p:nvPr>
        </p:nvSpPr>
        <p:spPr>
          <a:xfrm>
            <a:off x="609441" y="1646238"/>
            <a:ext cx="7313295" cy="3758184"/>
          </a:xfrm>
        </p:spPr>
        <p:txBody>
          <a:bodyPr/>
          <a:lstStyle>
            <a:lvl1pPr>
              <a:defRPr/>
            </a:lvl1pPr>
          </a:lstStyle>
          <a:p>
            <a:pPr lvl="0"/>
            <a:r>
              <a:rPr lang="en-US" dirty="0"/>
              <a:t>Bullet information</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p:cNvSpPr>
            <a:spLocks noGrp="1"/>
          </p:cNvSpPr>
          <p:nvPr>
            <p:ph type="title" hasCustomPrompt="1"/>
          </p:nvPr>
        </p:nvSpPr>
        <p:spPr>
          <a:xfrm>
            <a:off x="611557" y="914400"/>
            <a:ext cx="10967827" cy="723900"/>
          </a:xfrm>
          <a:prstGeom prst="rect">
            <a:avLst/>
          </a:prstGeom>
        </p:spPr>
        <p:txBody>
          <a:bodyPr/>
          <a:lstStyle>
            <a:lvl1pPr>
              <a:defRPr/>
            </a:lvl1pPr>
          </a:lstStyle>
          <a:p>
            <a:r>
              <a:rPr lang="en-US" dirty="0"/>
              <a:t>Click to add title</a:t>
            </a:r>
          </a:p>
        </p:txBody>
      </p:sp>
      <p:sp>
        <p:nvSpPr>
          <p:cNvPr id="15" name="Header"/>
          <p:cNvSpPr>
            <a:spLocks noGrp="1"/>
          </p:cNvSpPr>
          <p:nvPr>
            <p:ph type="body" sz="quarter" idx="10" hasCustomPrompt="1"/>
          </p:nvPr>
        </p:nvSpPr>
        <p:spPr>
          <a:xfrm>
            <a:off x="609441" y="228600"/>
            <a:ext cx="10969943" cy="640080"/>
          </a:xfrm>
        </p:spPr>
        <p:txBody>
          <a:bodyPr/>
          <a:lstStyle>
            <a:lvl1pPr marL="0" indent="0">
              <a:spcBef>
                <a:spcPts val="0"/>
              </a:spcBef>
              <a:spcAft>
                <a:spcPts val="0"/>
              </a:spcAft>
              <a:buNone/>
              <a:defRPr sz="2200">
                <a:solidFill>
                  <a:srgbClr val="800000"/>
                </a:solidFill>
              </a:defRPr>
            </a:lvl1pPr>
          </a:lstStyle>
          <a:p>
            <a:pPr lvl="0"/>
            <a:r>
              <a:rPr lang="en-US" dirty="0"/>
              <a:t>Click to add header – max two rows of text</a:t>
            </a:r>
          </a:p>
        </p:txBody>
      </p:sp>
      <p:sp>
        <p:nvSpPr>
          <p:cNvPr id="11" name="Logo Protection" hidden="1"/>
          <p:cNvSpPr>
            <a:spLocks/>
          </p:cNvSpPr>
          <p:nvPr userDrawn="1">
            <p:custDataLst>
              <p:tags r:id="rId1"/>
            </p:custDataLst>
          </p:nvPr>
        </p:nvSpPr>
        <p:spPr bwMode="auto">
          <a:xfrm>
            <a:off x="9744712" y="6091237"/>
            <a:ext cx="2437765" cy="762000"/>
          </a:xfrm>
          <a:prstGeom prst="rect">
            <a:avLst/>
          </a:prstGeom>
          <a:solidFill>
            <a:schemeClr val="bg1"/>
          </a:solidFill>
          <a:ln>
            <a:solidFill>
              <a:schemeClr val="accent2"/>
            </a:solidFill>
          </a:ln>
          <a:effectLst/>
          <a:extLst/>
        </p:spPr>
        <p:txBody>
          <a:bodyPr vert="horz" wrap="square" lIns="91440" tIns="45720" rIns="91440" bIns="45720" numCol="1" rtlCol="0" anchor="t" anchorCtr="0" compatLnSpc="1">
            <a:prstTxWarp prst="textNoShape">
              <a:avLst/>
            </a:prstTxWarp>
          </a:bodyPr>
          <a:lstStyle/>
          <a:p>
            <a:pPr fontAlgn="base">
              <a:lnSpc>
                <a:spcPct val="80000"/>
              </a:lnSpc>
              <a:spcBef>
                <a:spcPct val="20000"/>
              </a:spcBef>
              <a:spcAft>
                <a:spcPct val="20000"/>
              </a:spcAft>
              <a:buFontTx/>
              <a:buChar char="•"/>
            </a:pPr>
            <a:endParaRPr lang="de-DE" sz="1600" dirty="0">
              <a:solidFill>
                <a:srgbClr val="0048B9"/>
              </a:solidFill>
            </a:endParaRPr>
          </a:p>
        </p:txBody>
      </p:sp>
    </p:spTree>
    <p:extLst>
      <p:ext uri="{BB962C8B-B14F-4D97-AF65-F5344CB8AC3E}">
        <p14:creationId xmlns:p14="http://schemas.microsoft.com/office/powerpoint/2010/main" val="4139542812"/>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4 Text or Objects">
    <p:spTree>
      <p:nvGrpSpPr>
        <p:cNvPr id="1" name=""/>
        <p:cNvGrpSpPr/>
        <p:nvPr/>
      </p:nvGrpSpPr>
      <p:grpSpPr>
        <a:xfrm>
          <a:off x="0" y="0"/>
          <a:ext cx="0" cy="0"/>
          <a:chOff x="0" y="0"/>
          <a:chExt cx="0" cy="0"/>
        </a:xfrm>
      </p:grpSpPr>
      <p:sp>
        <p:nvSpPr>
          <p:cNvPr id="17" name="BodyLowerRight"/>
          <p:cNvSpPr>
            <a:spLocks noGrp="1"/>
          </p:cNvSpPr>
          <p:nvPr>
            <p:ph sz="quarter" idx="23" hasCustomPrompt="1"/>
          </p:nvPr>
        </p:nvSpPr>
        <p:spPr>
          <a:xfrm>
            <a:off x="6191754" y="3933546"/>
            <a:ext cx="5383398" cy="2103120"/>
          </a:xfrm>
        </p:spPr>
        <p:txBody>
          <a:bodyPr/>
          <a:lstStyle>
            <a:lvl1pPr>
              <a:defRPr baseline="0"/>
            </a:lvl1pPr>
          </a:lstStyle>
          <a:p>
            <a:pPr lvl="0"/>
            <a:r>
              <a:rPr lang="en-US" dirty="0"/>
              <a:t>Bullet information or Click to add Table / Chart / Smart Art / Photo / Clip Art / Media</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BodyLowerLeft"/>
          <p:cNvSpPr>
            <a:spLocks noGrp="1"/>
          </p:cNvSpPr>
          <p:nvPr>
            <p:ph sz="quarter" idx="22" hasCustomPrompt="1"/>
          </p:nvPr>
        </p:nvSpPr>
        <p:spPr>
          <a:xfrm>
            <a:off x="609441" y="3933546"/>
            <a:ext cx="5383398" cy="2103120"/>
          </a:xfrm>
        </p:spPr>
        <p:txBody>
          <a:bodyPr/>
          <a:lstStyle>
            <a:lvl1pPr>
              <a:defRPr/>
            </a:lvl1pPr>
          </a:lstStyle>
          <a:p>
            <a:pPr lvl="0"/>
            <a:r>
              <a:rPr lang="en-US" dirty="0"/>
              <a:t>Bullet information or Click to add Table / Chart / Smart Art / Photo / Clip Art / Media</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BodyUpperRight"/>
          <p:cNvSpPr>
            <a:spLocks noGrp="1"/>
          </p:cNvSpPr>
          <p:nvPr>
            <p:ph sz="quarter" idx="21" hasCustomPrompt="1"/>
          </p:nvPr>
        </p:nvSpPr>
        <p:spPr>
          <a:xfrm>
            <a:off x="6195986" y="1645920"/>
            <a:ext cx="5383398" cy="2103120"/>
          </a:xfrm>
        </p:spPr>
        <p:txBody>
          <a:bodyPr/>
          <a:lstStyle>
            <a:lvl1pPr>
              <a:defRPr baseline="0"/>
            </a:lvl1pPr>
          </a:lstStyle>
          <a:p>
            <a:pPr lvl="0"/>
            <a:r>
              <a:rPr lang="en-US" dirty="0"/>
              <a:t>Bullet information or Click to add Table / Chart / Smart Art / Photo / Clip Art / Media</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Body"/>
          <p:cNvSpPr>
            <a:spLocks noGrp="1"/>
          </p:cNvSpPr>
          <p:nvPr>
            <p:ph sz="quarter" idx="20" hasCustomPrompt="1"/>
          </p:nvPr>
        </p:nvSpPr>
        <p:spPr>
          <a:xfrm>
            <a:off x="609441" y="1645920"/>
            <a:ext cx="5383398" cy="2103120"/>
          </a:xfrm>
        </p:spPr>
        <p:txBody>
          <a:bodyPr/>
          <a:lstStyle>
            <a:lvl1pPr>
              <a:defRPr/>
            </a:lvl1pPr>
          </a:lstStyle>
          <a:p>
            <a:pPr lvl="0"/>
            <a:r>
              <a:rPr lang="en-US" dirty="0"/>
              <a:t>Bullet information or Click to add Table / Chart / Smart Art / Photo / Clip Art / Media</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p:cNvSpPr>
            <a:spLocks noGrp="1"/>
          </p:cNvSpPr>
          <p:nvPr>
            <p:ph type="title" hasCustomPrompt="1"/>
          </p:nvPr>
        </p:nvSpPr>
        <p:spPr>
          <a:xfrm>
            <a:off x="609442" y="914400"/>
            <a:ext cx="10967827" cy="723900"/>
          </a:xfrm>
          <a:prstGeom prst="rect">
            <a:avLst/>
          </a:prstGeom>
        </p:spPr>
        <p:txBody>
          <a:bodyPr/>
          <a:lstStyle>
            <a:lvl1pPr>
              <a:defRPr baseline="0"/>
            </a:lvl1pPr>
          </a:lstStyle>
          <a:p>
            <a:r>
              <a:rPr lang="en-US" dirty="0"/>
              <a:t>Click to add title</a:t>
            </a:r>
          </a:p>
        </p:txBody>
      </p:sp>
      <p:sp>
        <p:nvSpPr>
          <p:cNvPr id="13" name="Header"/>
          <p:cNvSpPr>
            <a:spLocks noGrp="1"/>
          </p:cNvSpPr>
          <p:nvPr>
            <p:ph type="body" sz="quarter" idx="10" hasCustomPrompt="1"/>
          </p:nvPr>
        </p:nvSpPr>
        <p:spPr>
          <a:xfrm>
            <a:off x="609441" y="228600"/>
            <a:ext cx="10969943" cy="640080"/>
          </a:xfrm>
        </p:spPr>
        <p:txBody>
          <a:bodyPr/>
          <a:lstStyle>
            <a:lvl1pPr marL="0" indent="0">
              <a:spcBef>
                <a:spcPts val="0"/>
              </a:spcBef>
              <a:spcAft>
                <a:spcPts val="0"/>
              </a:spcAft>
              <a:buNone/>
              <a:defRPr sz="2200">
                <a:solidFill>
                  <a:srgbClr val="800000"/>
                </a:solidFill>
              </a:defRPr>
            </a:lvl1pPr>
          </a:lstStyle>
          <a:p>
            <a:pPr lvl="0"/>
            <a:r>
              <a:rPr lang="en-US" dirty="0"/>
              <a:t>Click to add header – max two rows of text</a:t>
            </a:r>
          </a:p>
        </p:txBody>
      </p:sp>
      <p:sp>
        <p:nvSpPr>
          <p:cNvPr id="10" name="Logo Protection" hidden="1"/>
          <p:cNvSpPr>
            <a:spLocks/>
          </p:cNvSpPr>
          <p:nvPr userDrawn="1">
            <p:custDataLst>
              <p:tags r:id="rId1"/>
            </p:custDataLst>
          </p:nvPr>
        </p:nvSpPr>
        <p:spPr bwMode="auto">
          <a:xfrm>
            <a:off x="9744712" y="6091237"/>
            <a:ext cx="2437765" cy="762000"/>
          </a:xfrm>
          <a:prstGeom prst="rect">
            <a:avLst/>
          </a:prstGeom>
          <a:solidFill>
            <a:schemeClr val="bg1"/>
          </a:solidFill>
          <a:ln>
            <a:solidFill>
              <a:schemeClr val="accent2"/>
            </a:solidFill>
          </a:ln>
          <a:effectLst/>
          <a:extLst/>
        </p:spPr>
        <p:txBody>
          <a:bodyPr vert="horz" wrap="square" lIns="91440" tIns="45720" rIns="91440" bIns="45720" numCol="1" rtlCol="0" anchor="t" anchorCtr="0" compatLnSpc="1">
            <a:prstTxWarp prst="textNoShape">
              <a:avLst/>
            </a:prstTxWarp>
          </a:bodyPr>
          <a:lstStyle/>
          <a:p>
            <a:pPr fontAlgn="base">
              <a:lnSpc>
                <a:spcPct val="80000"/>
              </a:lnSpc>
              <a:spcBef>
                <a:spcPct val="20000"/>
              </a:spcBef>
              <a:spcAft>
                <a:spcPct val="20000"/>
              </a:spcAft>
              <a:buFontTx/>
              <a:buChar char="•"/>
            </a:pPr>
            <a:endParaRPr lang="de-DE" sz="1600" dirty="0">
              <a:solidFill>
                <a:srgbClr val="0048B9"/>
              </a:solidFill>
            </a:endParaRPr>
          </a:p>
        </p:txBody>
      </p:sp>
    </p:spTree>
    <p:extLst>
      <p:ext uri="{BB962C8B-B14F-4D97-AF65-F5344CB8AC3E}">
        <p14:creationId xmlns:p14="http://schemas.microsoft.com/office/powerpoint/2010/main" val="3082831831"/>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 Text or Objects; Box">
    <p:spTree>
      <p:nvGrpSpPr>
        <p:cNvPr id="1" name=""/>
        <p:cNvGrpSpPr/>
        <p:nvPr/>
      </p:nvGrpSpPr>
      <p:grpSpPr>
        <a:xfrm>
          <a:off x="0" y="0"/>
          <a:ext cx="0" cy="0"/>
          <a:chOff x="0" y="0"/>
          <a:chExt cx="0" cy="0"/>
        </a:xfrm>
      </p:grpSpPr>
      <p:sp>
        <p:nvSpPr>
          <p:cNvPr id="11" name="Takeaway"/>
          <p:cNvSpPr>
            <a:spLocks noGrp="1"/>
          </p:cNvSpPr>
          <p:nvPr>
            <p:ph type="body" sz="quarter" idx="15" hasCustomPrompt="1"/>
          </p:nvPr>
        </p:nvSpPr>
        <p:spPr>
          <a:xfrm>
            <a:off x="609441" y="5422392"/>
            <a:ext cx="10969943" cy="621792"/>
          </a:xfrm>
          <a:solidFill>
            <a:schemeClr val="accent2"/>
          </a:solidFill>
        </p:spPr>
        <p:txBody>
          <a:bodyPr anchor="ctr"/>
          <a:lstStyle>
            <a:lvl1pPr marL="0" indent="0" algn="ctr">
              <a:buNone/>
              <a:defRPr sz="1800">
                <a:solidFill>
                  <a:schemeClr val="bg1"/>
                </a:solidFill>
                <a:latin typeface="+mn-lt"/>
              </a:defRPr>
            </a:lvl1pPr>
          </a:lstStyle>
          <a:p>
            <a:pPr lvl="0"/>
            <a:r>
              <a:rPr lang="en-US" dirty="0" smtClean="0"/>
              <a:t>Click to add summary, further explanations, emphasizing data presented on the slide. Delete box if not used.</a:t>
            </a:r>
          </a:p>
        </p:txBody>
      </p:sp>
      <p:sp>
        <p:nvSpPr>
          <p:cNvPr id="17" name="BodyLowerRight"/>
          <p:cNvSpPr>
            <a:spLocks noGrp="1"/>
          </p:cNvSpPr>
          <p:nvPr>
            <p:ph sz="quarter" idx="23" hasCustomPrompt="1"/>
          </p:nvPr>
        </p:nvSpPr>
        <p:spPr>
          <a:xfrm>
            <a:off x="6191754" y="3575622"/>
            <a:ext cx="5383398" cy="1828800"/>
          </a:xfrm>
        </p:spPr>
        <p:txBody>
          <a:bodyPr/>
          <a:lstStyle>
            <a:lvl1pPr>
              <a:defRPr baseline="0"/>
            </a:lvl1pPr>
          </a:lstStyle>
          <a:p>
            <a:pPr lvl="0"/>
            <a:r>
              <a:rPr lang="en-US" dirty="0"/>
              <a:t>Bullet information or Click to add Table / Chart / Smart Art / Photo / Clip Art / Media</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BodyLowerLeft"/>
          <p:cNvSpPr>
            <a:spLocks noGrp="1"/>
          </p:cNvSpPr>
          <p:nvPr>
            <p:ph sz="quarter" idx="22" hasCustomPrompt="1"/>
          </p:nvPr>
        </p:nvSpPr>
        <p:spPr>
          <a:xfrm>
            <a:off x="609441" y="3575622"/>
            <a:ext cx="5383398" cy="1828800"/>
          </a:xfrm>
        </p:spPr>
        <p:txBody>
          <a:bodyPr/>
          <a:lstStyle>
            <a:lvl1pPr>
              <a:defRPr/>
            </a:lvl1pPr>
          </a:lstStyle>
          <a:p>
            <a:pPr lvl="0"/>
            <a:r>
              <a:rPr lang="en-US" dirty="0"/>
              <a:t>Bullet information or Click to add Table / Chart / Smart Art / Photo / Clip Art / Media</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BodyUpperRight"/>
          <p:cNvSpPr>
            <a:spLocks noGrp="1"/>
          </p:cNvSpPr>
          <p:nvPr>
            <p:ph sz="quarter" idx="21" hasCustomPrompt="1"/>
          </p:nvPr>
        </p:nvSpPr>
        <p:spPr>
          <a:xfrm>
            <a:off x="6195986" y="1645920"/>
            <a:ext cx="5383398" cy="1828800"/>
          </a:xfrm>
        </p:spPr>
        <p:txBody>
          <a:bodyPr/>
          <a:lstStyle>
            <a:lvl1pPr>
              <a:defRPr baseline="0"/>
            </a:lvl1pPr>
          </a:lstStyle>
          <a:p>
            <a:pPr lvl="0"/>
            <a:r>
              <a:rPr lang="en-US" dirty="0"/>
              <a:t>Bullet information or Click to add Table / Chart / Smart Art / Photo / Clip Art / Media</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Body"/>
          <p:cNvSpPr>
            <a:spLocks noGrp="1"/>
          </p:cNvSpPr>
          <p:nvPr>
            <p:ph sz="quarter" idx="20" hasCustomPrompt="1"/>
          </p:nvPr>
        </p:nvSpPr>
        <p:spPr>
          <a:xfrm>
            <a:off x="609441" y="1661160"/>
            <a:ext cx="5383398" cy="1828800"/>
          </a:xfrm>
        </p:spPr>
        <p:txBody>
          <a:bodyPr/>
          <a:lstStyle>
            <a:lvl1pPr>
              <a:defRPr/>
            </a:lvl1pPr>
          </a:lstStyle>
          <a:p>
            <a:pPr lvl="0"/>
            <a:r>
              <a:rPr lang="en-US" dirty="0"/>
              <a:t>Bullet information or Click to add Table / Chart / Smart Art / Photo / Clip Art / Media</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p:cNvSpPr>
            <a:spLocks noGrp="1"/>
          </p:cNvSpPr>
          <p:nvPr>
            <p:ph type="title" hasCustomPrompt="1"/>
          </p:nvPr>
        </p:nvSpPr>
        <p:spPr>
          <a:xfrm>
            <a:off x="609442" y="914400"/>
            <a:ext cx="10967827" cy="723900"/>
          </a:xfrm>
          <a:prstGeom prst="rect">
            <a:avLst/>
          </a:prstGeom>
        </p:spPr>
        <p:txBody>
          <a:bodyPr/>
          <a:lstStyle>
            <a:lvl1pPr>
              <a:defRPr baseline="0"/>
            </a:lvl1pPr>
          </a:lstStyle>
          <a:p>
            <a:r>
              <a:rPr lang="en-US" dirty="0"/>
              <a:t>Click to add title</a:t>
            </a:r>
          </a:p>
        </p:txBody>
      </p:sp>
      <p:sp>
        <p:nvSpPr>
          <p:cNvPr id="13" name="Header"/>
          <p:cNvSpPr>
            <a:spLocks noGrp="1"/>
          </p:cNvSpPr>
          <p:nvPr>
            <p:ph type="body" sz="quarter" idx="10" hasCustomPrompt="1"/>
          </p:nvPr>
        </p:nvSpPr>
        <p:spPr>
          <a:xfrm>
            <a:off x="609441" y="228600"/>
            <a:ext cx="10969943" cy="640080"/>
          </a:xfrm>
        </p:spPr>
        <p:txBody>
          <a:bodyPr/>
          <a:lstStyle>
            <a:lvl1pPr marL="0" indent="0">
              <a:spcBef>
                <a:spcPts val="0"/>
              </a:spcBef>
              <a:spcAft>
                <a:spcPts val="0"/>
              </a:spcAft>
              <a:buNone/>
              <a:defRPr sz="2200">
                <a:solidFill>
                  <a:srgbClr val="800000"/>
                </a:solidFill>
              </a:defRPr>
            </a:lvl1pPr>
          </a:lstStyle>
          <a:p>
            <a:pPr lvl="0"/>
            <a:r>
              <a:rPr lang="en-US" dirty="0"/>
              <a:t>Click to add header – max two rows of text</a:t>
            </a:r>
          </a:p>
        </p:txBody>
      </p:sp>
      <p:sp>
        <p:nvSpPr>
          <p:cNvPr id="10" name="Logo Protection" hidden="1"/>
          <p:cNvSpPr>
            <a:spLocks/>
          </p:cNvSpPr>
          <p:nvPr userDrawn="1">
            <p:custDataLst>
              <p:tags r:id="rId1"/>
            </p:custDataLst>
          </p:nvPr>
        </p:nvSpPr>
        <p:spPr bwMode="auto">
          <a:xfrm>
            <a:off x="9744712" y="6091237"/>
            <a:ext cx="2437765" cy="762000"/>
          </a:xfrm>
          <a:prstGeom prst="rect">
            <a:avLst/>
          </a:prstGeom>
          <a:solidFill>
            <a:schemeClr val="bg1"/>
          </a:solidFill>
          <a:ln>
            <a:solidFill>
              <a:schemeClr val="accent2"/>
            </a:solidFill>
          </a:ln>
          <a:effectLst/>
          <a:extLst/>
        </p:spPr>
        <p:txBody>
          <a:bodyPr vert="horz" wrap="square" lIns="91440" tIns="45720" rIns="91440" bIns="45720" numCol="1" rtlCol="0" anchor="t" anchorCtr="0" compatLnSpc="1">
            <a:prstTxWarp prst="textNoShape">
              <a:avLst/>
            </a:prstTxWarp>
          </a:bodyPr>
          <a:lstStyle/>
          <a:p>
            <a:pPr fontAlgn="base">
              <a:lnSpc>
                <a:spcPct val="80000"/>
              </a:lnSpc>
              <a:spcBef>
                <a:spcPct val="20000"/>
              </a:spcBef>
              <a:spcAft>
                <a:spcPct val="20000"/>
              </a:spcAft>
              <a:buFontTx/>
              <a:buChar char="•"/>
            </a:pPr>
            <a:endParaRPr lang="de-DE" sz="1600" dirty="0">
              <a:solidFill>
                <a:srgbClr val="0048B9"/>
              </a:solidFill>
            </a:endParaRPr>
          </a:p>
        </p:txBody>
      </p:sp>
    </p:spTree>
    <p:extLst>
      <p:ext uri="{BB962C8B-B14F-4D97-AF65-F5344CB8AC3E}">
        <p14:creationId xmlns:p14="http://schemas.microsoft.com/office/powerpoint/2010/main" val="1903231791"/>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6 Text or Objects">
    <p:spTree>
      <p:nvGrpSpPr>
        <p:cNvPr id="1" name=""/>
        <p:cNvGrpSpPr/>
        <p:nvPr/>
      </p:nvGrpSpPr>
      <p:grpSpPr>
        <a:xfrm>
          <a:off x="0" y="0"/>
          <a:ext cx="0" cy="0"/>
          <a:chOff x="0" y="0"/>
          <a:chExt cx="0" cy="0"/>
        </a:xfrm>
      </p:grpSpPr>
      <p:sp>
        <p:nvSpPr>
          <p:cNvPr id="23" name="BodyLowerRight"/>
          <p:cNvSpPr>
            <a:spLocks noGrp="1"/>
          </p:cNvSpPr>
          <p:nvPr>
            <p:ph sz="quarter" idx="33" hasCustomPrompt="1"/>
          </p:nvPr>
        </p:nvSpPr>
        <p:spPr>
          <a:xfrm>
            <a:off x="8029604" y="3938905"/>
            <a:ext cx="3549781" cy="2103120"/>
          </a:xfrm>
        </p:spPr>
        <p:txBody>
          <a:bodyPr/>
          <a:lstStyle>
            <a:lvl1pPr>
              <a:defRPr/>
            </a:lvl1pPr>
          </a:lstStyle>
          <a:p>
            <a:pPr lvl="0"/>
            <a:r>
              <a:rPr lang="en-US" dirty="0"/>
              <a:t>Bullet information or Click to add Table / Chart / Smart Art / Photo / Clip Art / Media</a:t>
            </a:r>
          </a:p>
          <a:p>
            <a:pPr lvl="1"/>
            <a:r>
              <a:rPr lang="en-US" dirty="0"/>
              <a:t>Second level</a:t>
            </a:r>
          </a:p>
        </p:txBody>
      </p:sp>
      <p:sp>
        <p:nvSpPr>
          <p:cNvPr id="22" name="BodyLowerMiddle"/>
          <p:cNvSpPr>
            <a:spLocks noGrp="1"/>
          </p:cNvSpPr>
          <p:nvPr>
            <p:ph sz="quarter" idx="32" hasCustomPrompt="1"/>
          </p:nvPr>
        </p:nvSpPr>
        <p:spPr>
          <a:xfrm>
            <a:off x="4320650" y="3938905"/>
            <a:ext cx="3549781" cy="2103120"/>
          </a:xfrm>
        </p:spPr>
        <p:txBody>
          <a:bodyPr/>
          <a:lstStyle>
            <a:lvl1pPr>
              <a:defRPr/>
            </a:lvl1pPr>
          </a:lstStyle>
          <a:p>
            <a:pPr lvl="0"/>
            <a:r>
              <a:rPr lang="en-US" dirty="0"/>
              <a:t>Bullet information or Click to add Table / Chart / Smart Art / Photo / Clip Art / Media</a:t>
            </a:r>
          </a:p>
          <a:p>
            <a:pPr lvl="1"/>
            <a:r>
              <a:rPr lang="en-US" dirty="0"/>
              <a:t>Second level</a:t>
            </a:r>
          </a:p>
        </p:txBody>
      </p:sp>
      <p:sp>
        <p:nvSpPr>
          <p:cNvPr id="21" name="BodyLowerLeft"/>
          <p:cNvSpPr>
            <a:spLocks noGrp="1"/>
          </p:cNvSpPr>
          <p:nvPr>
            <p:ph sz="quarter" idx="31" hasCustomPrompt="1"/>
          </p:nvPr>
        </p:nvSpPr>
        <p:spPr>
          <a:xfrm>
            <a:off x="611696" y="3938905"/>
            <a:ext cx="3549781" cy="2103120"/>
          </a:xfrm>
        </p:spPr>
        <p:txBody>
          <a:bodyPr/>
          <a:lstStyle>
            <a:lvl1pPr>
              <a:defRPr/>
            </a:lvl1pPr>
          </a:lstStyle>
          <a:p>
            <a:pPr lvl="0"/>
            <a:r>
              <a:rPr lang="en-US" dirty="0"/>
              <a:t>Bullet information or Click to add Table / Chart / Smart Art / Photo / Clip Art / Media</a:t>
            </a:r>
          </a:p>
          <a:p>
            <a:pPr lvl="1"/>
            <a:r>
              <a:rPr lang="en-US" dirty="0"/>
              <a:t>Second level</a:t>
            </a:r>
          </a:p>
        </p:txBody>
      </p:sp>
      <p:sp>
        <p:nvSpPr>
          <p:cNvPr id="20" name="BodyUpperRight"/>
          <p:cNvSpPr>
            <a:spLocks noGrp="1"/>
          </p:cNvSpPr>
          <p:nvPr>
            <p:ph sz="quarter" idx="30" hasCustomPrompt="1"/>
          </p:nvPr>
        </p:nvSpPr>
        <p:spPr>
          <a:xfrm>
            <a:off x="8027350" y="1645920"/>
            <a:ext cx="3549781" cy="2103120"/>
          </a:xfrm>
        </p:spPr>
        <p:txBody>
          <a:bodyPr/>
          <a:lstStyle>
            <a:lvl1pPr>
              <a:defRPr/>
            </a:lvl1pPr>
          </a:lstStyle>
          <a:p>
            <a:pPr lvl="0"/>
            <a:r>
              <a:rPr lang="en-US" dirty="0"/>
              <a:t>Bullet information or Click to add Table / Chart / Smart Art / Photo / Clip Art / Media</a:t>
            </a:r>
          </a:p>
          <a:p>
            <a:pPr lvl="1"/>
            <a:r>
              <a:rPr lang="en-US" dirty="0"/>
              <a:t>Second level</a:t>
            </a:r>
          </a:p>
        </p:txBody>
      </p:sp>
      <p:sp>
        <p:nvSpPr>
          <p:cNvPr id="19" name="BodyUpperMiddle"/>
          <p:cNvSpPr>
            <a:spLocks noGrp="1"/>
          </p:cNvSpPr>
          <p:nvPr>
            <p:ph sz="quarter" idx="29" hasCustomPrompt="1"/>
          </p:nvPr>
        </p:nvSpPr>
        <p:spPr>
          <a:xfrm>
            <a:off x="4318396" y="1645920"/>
            <a:ext cx="3549781" cy="2103120"/>
          </a:xfrm>
        </p:spPr>
        <p:txBody>
          <a:bodyPr/>
          <a:lstStyle>
            <a:lvl1pPr>
              <a:defRPr/>
            </a:lvl1pPr>
          </a:lstStyle>
          <a:p>
            <a:pPr lvl="0"/>
            <a:r>
              <a:rPr lang="en-US" dirty="0"/>
              <a:t>Bullet information or Click to add Table / Chart / Smart Art / Photo / Clip Art / Media</a:t>
            </a:r>
          </a:p>
          <a:p>
            <a:pPr lvl="1"/>
            <a:r>
              <a:rPr lang="en-US" dirty="0"/>
              <a:t>Second level</a:t>
            </a:r>
          </a:p>
        </p:txBody>
      </p:sp>
      <p:sp>
        <p:nvSpPr>
          <p:cNvPr id="14" name="Body"/>
          <p:cNvSpPr>
            <a:spLocks noGrp="1"/>
          </p:cNvSpPr>
          <p:nvPr>
            <p:ph sz="quarter" idx="28" hasCustomPrompt="1"/>
          </p:nvPr>
        </p:nvSpPr>
        <p:spPr>
          <a:xfrm>
            <a:off x="609442" y="1645920"/>
            <a:ext cx="3549781" cy="2103120"/>
          </a:xfrm>
        </p:spPr>
        <p:txBody>
          <a:bodyPr/>
          <a:lstStyle>
            <a:lvl1pPr>
              <a:defRPr/>
            </a:lvl1pPr>
          </a:lstStyle>
          <a:p>
            <a:pPr lvl="0"/>
            <a:r>
              <a:rPr lang="en-US" dirty="0"/>
              <a:t>Bullet information or Click to add Table / Chart / Smart Art / Photo / Clip Art / Media</a:t>
            </a:r>
          </a:p>
          <a:p>
            <a:pPr lvl="1"/>
            <a:r>
              <a:rPr lang="en-US" dirty="0"/>
              <a:t>Second level</a:t>
            </a:r>
          </a:p>
        </p:txBody>
      </p:sp>
      <p:sp>
        <p:nvSpPr>
          <p:cNvPr id="2" name="Title"/>
          <p:cNvSpPr>
            <a:spLocks noGrp="1"/>
          </p:cNvSpPr>
          <p:nvPr>
            <p:ph type="title" hasCustomPrompt="1"/>
          </p:nvPr>
        </p:nvSpPr>
        <p:spPr>
          <a:xfrm>
            <a:off x="609442" y="914400"/>
            <a:ext cx="10967827" cy="723900"/>
          </a:xfrm>
          <a:prstGeom prst="rect">
            <a:avLst/>
          </a:prstGeom>
        </p:spPr>
        <p:txBody>
          <a:bodyPr/>
          <a:lstStyle>
            <a:lvl1pPr>
              <a:defRPr baseline="0"/>
            </a:lvl1pPr>
          </a:lstStyle>
          <a:p>
            <a:r>
              <a:rPr lang="en-US" dirty="0"/>
              <a:t>Click to add title</a:t>
            </a:r>
          </a:p>
        </p:txBody>
      </p:sp>
      <p:sp>
        <p:nvSpPr>
          <p:cNvPr id="13" name="Header"/>
          <p:cNvSpPr>
            <a:spLocks noGrp="1"/>
          </p:cNvSpPr>
          <p:nvPr>
            <p:ph type="body" sz="quarter" idx="10" hasCustomPrompt="1"/>
          </p:nvPr>
        </p:nvSpPr>
        <p:spPr>
          <a:xfrm>
            <a:off x="609441" y="228600"/>
            <a:ext cx="10969943" cy="640080"/>
          </a:xfrm>
        </p:spPr>
        <p:txBody>
          <a:bodyPr/>
          <a:lstStyle>
            <a:lvl1pPr marL="0" indent="0">
              <a:spcBef>
                <a:spcPts val="0"/>
              </a:spcBef>
              <a:spcAft>
                <a:spcPts val="0"/>
              </a:spcAft>
              <a:buNone/>
              <a:defRPr sz="2200">
                <a:solidFill>
                  <a:srgbClr val="800000"/>
                </a:solidFill>
              </a:defRPr>
            </a:lvl1pPr>
          </a:lstStyle>
          <a:p>
            <a:pPr lvl="0"/>
            <a:r>
              <a:rPr lang="en-US" dirty="0"/>
              <a:t>Click to add header – max two rows of text</a:t>
            </a:r>
          </a:p>
        </p:txBody>
      </p:sp>
      <p:sp>
        <p:nvSpPr>
          <p:cNvPr id="11" name="Logo Protection" hidden="1"/>
          <p:cNvSpPr>
            <a:spLocks/>
          </p:cNvSpPr>
          <p:nvPr userDrawn="1">
            <p:custDataLst>
              <p:tags r:id="rId1"/>
            </p:custDataLst>
          </p:nvPr>
        </p:nvSpPr>
        <p:spPr bwMode="auto">
          <a:xfrm>
            <a:off x="9744712" y="6091237"/>
            <a:ext cx="2437765" cy="762000"/>
          </a:xfrm>
          <a:prstGeom prst="rect">
            <a:avLst/>
          </a:prstGeom>
          <a:solidFill>
            <a:schemeClr val="bg1"/>
          </a:solidFill>
          <a:ln>
            <a:solidFill>
              <a:schemeClr val="accent2"/>
            </a:solidFill>
          </a:ln>
          <a:effectLst/>
          <a:extLst/>
        </p:spPr>
        <p:txBody>
          <a:bodyPr vert="horz" wrap="square" lIns="91440" tIns="45720" rIns="91440" bIns="45720" numCol="1" rtlCol="0" anchor="t" anchorCtr="0" compatLnSpc="1">
            <a:prstTxWarp prst="textNoShape">
              <a:avLst/>
            </a:prstTxWarp>
          </a:bodyPr>
          <a:lstStyle/>
          <a:p>
            <a:pPr fontAlgn="base">
              <a:lnSpc>
                <a:spcPct val="80000"/>
              </a:lnSpc>
              <a:spcBef>
                <a:spcPct val="20000"/>
              </a:spcBef>
              <a:spcAft>
                <a:spcPct val="20000"/>
              </a:spcAft>
              <a:buFontTx/>
              <a:buChar char="•"/>
            </a:pPr>
            <a:endParaRPr lang="de-DE" sz="1600" dirty="0">
              <a:solidFill>
                <a:srgbClr val="0048B9"/>
              </a:solidFill>
            </a:endParaRPr>
          </a:p>
        </p:txBody>
      </p:sp>
    </p:spTree>
    <p:extLst>
      <p:ext uri="{BB962C8B-B14F-4D97-AF65-F5344CB8AC3E}">
        <p14:creationId xmlns:p14="http://schemas.microsoft.com/office/powerpoint/2010/main" val="380902214"/>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6 Text or Objects; Box">
    <p:spTree>
      <p:nvGrpSpPr>
        <p:cNvPr id="1" name=""/>
        <p:cNvGrpSpPr/>
        <p:nvPr/>
      </p:nvGrpSpPr>
      <p:grpSpPr>
        <a:xfrm>
          <a:off x="0" y="0"/>
          <a:ext cx="0" cy="0"/>
          <a:chOff x="0" y="0"/>
          <a:chExt cx="0" cy="0"/>
        </a:xfrm>
      </p:grpSpPr>
      <p:sp>
        <p:nvSpPr>
          <p:cNvPr id="15" name="Takeaway"/>
          <p:cNvSpPr>
            <a:spLocks noGrp="1"/>
          </p:cNvSpPr>
          <p:nvPr>
            <p:ph type="body" sz="quarter" idx="15" hasCustomPrompt="1"/>
          </p:nvPr>
        </p:nvSpPr>
        <p:spPr>
          <a:xfrm>
            <a:off x="609441" y="5422392"/>
            <a:ext cx="10969943" cy="621792"/>
          </a:xfrm>
          <a:solidFill>
            <a:schemeClr val="accent2"/>
          </a:solidFill>
        </p:spPr>
        <p:txBody>
          <a:bodyPr anchor="ctr"/>
          <a:lstStyle>
            <a:lvl1pPr marL="0" indent="0" algn="ctr">
              <a:buNone/>
              <a:defRPr sz="1800">
                <a:solidFill>
                  <a:schemeClr val="bg1"/>
                </a:solidFill>
                <a:latin typeface="+mn-lt"/>
              </a:defRPr>
            </a:lvl1pPr>
          </a:lstStyle>
          <a:p>
            <a:pPr lvl="0"/>
            <a:r>
              <a:rPr lang="en-US" dirty="0" smtClean="0"/>
              <a:t>Click to add summary, further explanations, emphasizing data presented on the slide. Delete box if not used.</a:t>
            </a:r>
          </a:p>
        </p:txBody>
      </p:sp>
      <p:sp>
        <p:nvSpPr>
          <p:cNvPr id="23" name="BodyLowerRight"/>
          <p:cNvSpPr>
            <a:spLocks noGrp="1"/>
          </p:cNvSpPr>
          <p:nvPr>
            <p:ph sz="quarter" idx="33" hasCustomPrompt="1"/>
          </p:nvPr>
        </p:nvSpPr>
        <p:spPr>
          <a:xfrm>
            <a:off x="8029604" y="3575622"/>
            <a:ext cx="3549781" cy="1828800"/>
          </a:xfrm>
        </p:spPr>
        <p:txBody>
          <a:bodyPr/>
          <a:lstStyle>
            <a:lvl1pPr>
              <a:defRPr/>
            </a:lvl1pPr>
          </a:lstStyle>
          <a:p>
            <a:pPr lvl="0"/>
            <a:r>
              <a:rPr lang="en-US" dirty="0"/>
              <a:t>Bullet information or Click to add Table / Chart / Smart Art / Photo / Clip Art / Media</a:t>
            </a:r>
          </a:p>
          <a:p>
            <a:pPr lvl="1"/>
            <a:r>
              <a:rPr lang="en-US" dirty="0"/>
              <a:t>Second level</a:t>
            </a:r>
          </a:p>
        </p:txBody>
      </p:sp>
      <p:sp>
        <p:nvSpPr>
          <p:cNvPr id="22" name="BodyLowerMiddle"/>
          <p:cNvSpPr>
            <a:spLocks noGrp="1"/>
          </p:cNvSpPr>
          <p:nvPr>
            <p:ph sz="quarter" idx="32" hasCustomPrompt="1"/>
          </p:nvPr>
        </p:nvSpPr>
        <p:spPr>
          <a:xfrm>
            <a:off x="4320650" y="3575622"/>
            <a:ext cx="3549781" cy="1828800"/>
          </a:xfrm>
        </p:spPr>
        <p:txBody>
          <a:bodyPr/>
          <a:lstStyle>
            <a:lvl1pPr>
              <a:defRPr/>
            </a:lvl1pPr>
          </a:lstStyle>
          <a:p>
            <a:pPr lvl="0"/>
            <a:r>
              <a:rPr lang="en-US" dirty="0"/>
              <a:t>Bullet information or Click to add Table / Chart / Smart Art / Photo / Clip Art / Media</a:t>
            </a:r>
          </a:p>
          <a:p>
            <a:pPr lvl="1"/>
            <a:r>
              <a:rPr lang="en-US" dirty="0"/>
              <a:t>Second level</a:t>
            </a:r>
          </a:p>
        </p:txBody>
      </p:sp>
      <p:sp>
        <p:nvSpPr>
          <p:cNvPr id="21" name="BodyLowerLeft"/>
          <p:cNvSpPr>
            <a:spLocks noGrp="1"/>
          </p:cNvSpPr>
          <p:nvPr>
            <p:ph sz="quarter" idx="31" hasCustomPrompt="1"/>
          </p:nvPr>
        </p:nvSpPr>
        <p:spPr>
          <a:xfrm>
            <a:off x="611696" y="3575622"/>
            <a:ext cx="3549781" cy="1828800"/>
          </a:xfrm>
        </p:spPr>
        <p:txBody>
          <a:bodyPr/>
          <a:lstStyle>
            <a:lvl1pPr>
              <a:defRPr/>
            </a:lvl1pPr>
          </a:lstStyle>
          <a:p>
            <a:pPr lvl="0"/>
            <a:r>
              <a:rPr lang="en-US" dirty="0"/>
              <a:t>Bullet information or Click to add Table / Chart / Smart Art / Photo / Clip Art / Media</a:t>
            </a:r>
          </a:p>
          <a:p>
            <a:pPr lvl="1"/>
            <a:r>
              <a:rPr lang="en-US" dirty="0"/>
              <a:t>Second level</a:t>
            </a:r>
          </a:p>
        </p:txBody>
      </p:sp>
      <p:sp>
        <p:nvSpPr>
          <p:cNvPr id="20" name="BodyUpperRight"/>
          <p:cNvSpPr>
            <a:spLocks noGrp="1"/>
          </p:cNvSpPr>
          <p:nvPr>
            <p:ph sz="quarter" idx="30" hasCustomPrompt="1"/>
          </p:nvPr>
        </p:nvSpPr>
        <p:spPr>
          <a:xfrm>
            <a:off x="8027350" y="1645920"/>
            <a:ext cx="3549781" cy="1828800"/>
          </a:xfrm>
        </p:spPr>
        <p:txBody>
          <a:bodyPr/>
          <a:lstStyle>
            <a:lvl1pPr>
              <a:defRPr/>
            </a:lvl1pPr>
          </a:lstStyle>
          <a:p>
            <a:pPr lvl="0"/>
            <a:r>
              <a:rPr lang="en-US" dirty="0"/>
              <a:t>Bullet information or Click to add Table / Chart / Smart Art / Photo / Clip Art / Media</a:t>
            </a:r>
          </a:p>
          <a:p>
            <a:pPr lvl="1"/>
            <a:r>
              <a:rPr lang="en-US" dirty="0"/>
              <a:t>Second level</a:t>
            </a:r>
          </a:p>
        </p:txBody>
      </p:sp>
      <p:sp>
        <p:nvSpPr>
          <p:cNvPr id="19" name="BodyUpperMiddle"/>
          <p:cNvSpPr>
            <a:spLocks noGrp="1"/>
          </p:cNvSpPr>
          <p:nvPr>
            <p:ph sz="quarter" idx="29" hasCustomPrompt="1"/>
          </p:nvPr>
        </p:nvSpPr>
        <p:spPr>
          <a:xfrm>
            <a:off x="4318396" y="1645920"/>
            <a:ext cx="3549781" cy="1828800"/>
          </a:xfrm>
        </p:spPr>
        <p:txBody>
          <a:bodyPr/>
          <a:lstStyle>
            <a:lvl1pPr>
              <a:defRPr/>
            </a:lvl1pPr>
          </a:lstStyle>
          <a:p>
            <a:pPr lvl="0"/>
            <a:r>
              <a:rPr lang="en-US" dirty="0"/>
              <a:t>Bullet information or Click to add Table / Chart / Smart Art / Photo / Clip Art / Media</a:t>
            </a:r>
          </a:p>
          <a:p>
            <a:pPr lvl="1"/>
            <a:r>
              <a:rPr lang="en-US" dirty="0"/>
              <a:t>Second level</a:t>
            </a:r>
          </a:p>
        </p:txBody>
      </p:sp>
      <p:sp>
        <p:nvSpPr>
          <p:cNvPr id="14" name="Body"/>
          <p:cNvSpPr>
            <a:spLocks noGrp="1"/>
          </p:cNvSpPr>
          <p:nvPr>
            <p:ph sz="quarter" idx="28" hasCustomPrompt="1"/>
          </p:nvPr>
        </p:nvSpPr>
        <p:spPr>
          <a:xfrm>
            <a:off x="609442" y="1645920"/>
            <a:ext cx="3549781" cy="1828800"/>
          </a:xfrm>
        </p:spPr>
        <p:txBody>
          <a:bodyPr/>
          <a:lstStyle>
            <a:lvl1pPr>
              <a:defRPr/>
            </a:lvl1pPr>
          </a:lstStyle>
          <a:p>
            <a:pPr lvl="0"/>
            <a:r>
              <a:rPr lang="en-US" dirty="0"/>
              <a:t>Bullet information or Click to add Table / Chart / Smart Art / Photo / Clip Art / Media</a:t>
            </a:r>
          </a:p>
          <a:p>
            <a:pPr lvl="1"/>
            <a:r>
              <a:rPr lang="en-US" dirty="0"/>
              <a:t>Second level</a:t>
            </a:r>
          </a:p>
        </p:txBody>
      </p:sp>
      <p:sp>
        <p:nvSpPr>
          <p:cNvPr id="2" name="Title"/>
          <p:cNvSpPr>
            <a:spLocks noGrp="1"/>
          </p:cNvSpPr>
          <p:nvPr>
            <p:ph type="title" hasCustomPrompt="1"/>
          </p:nvPr>
        </p:nvSpPr>
        <p:spPr>
          <a:xfrm>
            <a:off x="609442" y="914400"/>
            <a:ext cx="10967827" cy="723900"/>
          </a:xfrm>
          <a:prstGeom prst="rect">
            <a:avLst/>
          </a:prstGeom>
        </p:spPr>
        <p:txBody>
          <a:bodyPr/>
          <a:lstStyle>
            <a:lvl1pPr>
              <a:defRPr baseline="0"/>
            </a:lvl1pPr>
          </a:lstStyle>
          <a:p>
            <a:r>
              <a:rPr lang="en-US" dirty="0"/>
              <a:t>Click to add title</a:t>
            </a:r>
          </a:p>
        </p:txBody>
      </p:sp>
      <p:sp>
        <p:nvSpPr>
          <p:cNvPr id="13" name="Header"/>
          <p:cNvSpPr>
            <a:spLocks noGrp="1"/>
          </p:cNvSpPr>
          <p:nvPr>
            <p:ph type="body" sz="quarter" idx="10" hasCustomPrompt="1"/>
          </p:nvPr>
        </p:nvSpPr>
        <p:spPr>
          <a:xfrm>
            <a:off x="609441" y="228600"/>
            <a:ext cx="10969943" cy="640080"/>
          </a:xfrm>
        </p:spPr>
        <p:txBody>
          <a:bodyPr/>
          <a:lstStyle>
            <a:lvl1pPr marL="0" indent="0">
              <a:spcBef>
                <a:spcPts val="0"/>
              </a:spcBef>
              <a:spcAft>
                <a:spcPts val="0"/>
              </a:spcAft>
              <a:buNone/>
              <a:defRPr sz="2200">
                <a:solidFill>
                  <a:srgbClr val="800000"/>
                </a:solidFill>
              </a:defRPr>
            </a:lvl1pPr>
          </a:lstStyle>
          <a:p>
            <a:pPr lvl="0"/>
            <a:r>
              <a:rPr lang="en-US" dirty="0"/>
              <a:t>Click to add header – max two rows of text</a:t>
            </a:r>
          </a:p>
        </p:txBody>
      </p:sp>
      <p:sp>
        <p:nvSpPr>
          <p:cNvPr id="11" name="Logo Protection" hidden="1"/>
          <p:cNvSpPr>
            <a:spLocks/>
          </p:cNvSpPr>
          <p:nvPr userDrawn="1">
            <p:custDataLst>
              <p:tags r:id="rId1"/>
            </p:custDataLst>
          </p:nvPr>
        </p:nvSpPr>
        <p:spPr bwMode="auto">
          <a:xfrm>
            <a:off x="9744712" y="6091237"/>
            <a:ext cx="2437765" cy="762000"/>
          </a:xfrm>
          <a:prstGeom prst="rect">
            <a:avLst/>
          </a:prstGeom>
          <a:solidFill>
            <a:schemeClr val="bg1"/>
          </a:solidFill>
          <a:ln>
            <a:solidFill>
              <a:schemeClr val="accent2"/>
            </a:solidFill>
          </a:ln>
          <a:effectLst/>
          <a:extLst/>
        </p:spPr>
        <p:txBody>
          <a:bodyPr vert="horz" wrap="square" lIns="91440" tIns="45720" rIns="91440" bIns="45720" numCol="1" rtlCol="0" anchor="t" anchorCtr="0" compatLnSpc="1">
            <a:prstTxWarp prst="textNoShape">
              <a:avLst/>
            </a:prstTxWarp>
          </a:bodyPr>
          <a:lstStyle/>
          <a:p>
            <a:pPr fontAlgn="base">
              <a:lnSpc>
                <a:spcPct val="80000"/>
              </a:lnSpc>
              <a:spcBef>
                <a:spcPct val="20000"/>
              </a:spcBef>
              <a:spcAft>
                <a:spcPct val="20000"/>
              </a:spcAft>
              <a:buFontTx/>
              <a:buChar char="•"/>
            </a:pPr>
            <a:endParaRPr lang="de-DE" sz="1600" dirty="0">
              <a:solidFill>
                <a:srgbClr val="0048B9"/>
              </a:solidFill>
            </a:endParaRPr>
          </a:p>
        </p:txBody>
      </p:sp>
    </p:spTree>
    <p:extLst>
      <p:ext uri="{BB962C8B-B14F-4D97-AF65-F5344CB8AC3E}">
        <p14:creationId xmlns:p14="http://schemas.microsoft.com/office/powerpoint/2010/main" val="190288417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ext or Object">
    <p:spTree>
      <p:nvGrpSpPr>
        <p:cNvPr id="1" name=""/>
        <p:cNvGrpSpPr/>
        <p:nvPr/>
      </p:nvGrpSpPr>
      <p:grpSpPr>
        <a:xfrm>
          <a:off x="0" y="0"/>
          <a:ext cx="0" cy="0"/>
          <a:chOff x="0" y="0"/>
          <a:chExt cx="0" cy="0"/>
        </a:xfrm>
      </p:grpSpPr>
      <p:sp>
        <p:nvSpPr>
          <p:cNvPr id="5" name="Body"/>
          <p:cNvSpPr>
            <a:spLocks noGrp="1"/>
          </p:cNvSpPr>
          <p:nvPr>
            <p:ph sz="quarter" idx="14" hasCustomPrompt="1"/>
          </p:nvPr>
        </p:nvSpPr>
        <p:spPr>
          <a:xfrm>
            <a:off x="609441" y="1645921"/>
            <a:ext cx="10969943" cy="4396105"/>
          </a:xfrm>
        </p:spPr>
        <p:txBody>
          <a:bodyPr/>
          <a:lstStyle>
            <a:lvl1pPr>
              <a:defRPr baseline="0"/>
            </a:lvl1pPr>
          </a:lstStyle>
          <a:p>
            <a:pPr lvl="0"/>
            <a:r>
              <a:rPr lang="en-US" dirty="0"/>
              <a:t>Bullet information or Click to add Table / Chart / Smart Art / Photo / Clip Art / Media</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609441" y="914400"/>
            <a:ext cx="10967828" cy="723900"/>
          </a:xfrm>
          <a:prstGeom prst="rect">
            <a:avLst/>
          </a:prstGeom>
        </p:spPr>
        <p:txBody>
          <a:bodyPr/>
          <a:lstStyle>
            <a:lvl1pPr>
              <a:lnSpc>
                <a:spcPct val="80000"/>
              </a:lnSpc>
              <a:defRPr/>
            </a:lvl1pPr>
          </a:lstStyle>
          <a:p>
            <a:r>
              <a:rPr lang="en-US" dirty="0"/>
              <a:t>Click to add title</a:t>
            </a:r>
          </a:p>
        </p:txBody>
      </p:sp>
      <p:sp>
        <p:nvSpPr>
          <p:cNvPr id="4" name="Header"/>
          <p:cNvSpPr>
            <a:spLocks noGrp="1"/>
          </p:cNvSpPr>
          <p:nvPr>
            <p:ph type="body" sz="quarter" idx="10" hasCustomPrompt="1"/>
          </p:nvPr>
        </p:nvSpPr>
        <p:spPr>
          <a:xfrm>
            <a:off x="609441" y="228600"/>
            <a:ext cx="10969943" cy="640080"/>
          </a:xfrm>
        </p:spPr>
        <p:txBody>
          <a:bodyPr/>
          <a:lstStyle>
            <a:lvl1pPr marL="0" indent="0">
              <a:spcBef>
                <a:spcPts val="0"/>
              </a:spcBef>
              <a:spcAft>
                <a:spcPts val="0"/>
              </a:spcAft>
              <a:buNone/>
              <a:defRPr sz="2200">
                <a:solidFill>
                  <a:srgbClr val="800000"/>
                </a:solidFill>
              </a:defRPr>
            </a:lvl1pPr>
          </a:lstStyle>
          <a:p>
            <a:pPr lvl="0"/>
            <a:r>
              <a:rPr lang="en-US" dirty="0"/>
              <a:t>Click to add header – max two rows of text</a:t>
            </a:r>
          </a:p>
        </p:txBody>
      </p:sp>
      <p:sp>
        <p:nvSpPr>
          <p:cNvPr id="6" name="Logo Protection" hidden="1"/>
          <p:cNvSpPr>
            <a:spLocks/>
          </p:cNvSpPr>
          <p:nvPr userDrawn="1">
            <p:custDataLst>
              <p:tags r:id="rId1"/>
            </p:custDataLst>
          </p:nvPr>
        </p:nvSpPr>
        <p:spPr bwMode="auto">
          <a:xfrm>
            <a:off x="9744712" y="6091237"/>
            <a:ext cx="2437765" cy="762000"/>
          </a:xfrm>
          <a:prstGeom prst="rect">
            <a:avLst/>
          </a:prstGeom>
          <a:solidFill>
            <a:schemeClr val="bg1"/>
          </a:solidFill>
          <a:ln>
            <a:solidFill>
              <a:schemeClr val="accent2"/>
            </a:solidFill>
          </a:ln>
          <a:effectLst/>
          <a:extLst/>
        </p:spPr>
        <p:txBody>
          <a:bodyPr vert="horz" wrap="square" lIns="91440" tIns="45720" rIns="91440" bIns="45720" numCol="1" rtlCol="0" anchor="t" anchorCtr="0" compatLnSpc="1">
            <a:prstTxWarp prst="textNoShape">
              <a:avLst/>
            </a:prstTxWarp>
          </a:bodyPr>
          <a:lstStyle/>
          <a:p>
            <a:pPr fontAlgn="base">
              <a:lnSpc>
                <a:spcPct val="80000"/>
              </a:lnSpc>
              <a:spcBef>
                <a:spcPct val="20000"/>
              </a:spcBef>
              <a:spcAft>
                <a:spcPct val="20000"/>
              </a:spcAft>
              <a:buFontTx/>
              <a:buChar char="•"/>
            </a:pPr>
            <a:endParaRPr lang="de-DE" sz="1600" dirty="0">
              <a:solidFill>
                <a:srgbClr val="0048B9"/>
              </a:solidFill>
            </a:endParaRPr>
          </a:p>
        </p:txBody>
      </p:sp>
    </p:spTree>
    <p:extLst>
      <p:ext uri="{BB962C8B-B14F-4D97-AF65-F5344CB8AC3E}">
        <p14:creationId xmlns:p14="http://schemas.microsoft.com/office/powerpoint/2010/main" val="3762502352"/>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Only Logo">
    <p:spTree>
      <p:nvGrpSpPr>
        <p:cNvPr id="1" name=""/>
        <p:cNvGrpSpPr/>
        <p:nvPr/>
      </p:nvGrpSpPr>
      <p:grpSpPr>
        <a:xfrm>
          <a:off x="0" y="0"/>
          <a:ext cx="0" cy="0"/>
          <a:chOff x="0" y="0"/>
          <a:chExt cx="0" cy="0"/>
        </a:xfrm>
      </p:grpSpPr>
      <p:sp>
        <p:nvSpPr>
          <p:cNvPr id="5" name="Logo Protection" hidden="1"/>
          <p:cNvSpPr>
            <a:spLocks/>
          </p:cNvSpPr>
          <p:nvPr userDrawn="1">
            <p:custDataLst>
              <p:tags r:id="rId1"/>
            </p:custDataLst>
          </p:nvPr>
        </p:nvSpPr>
        <p:spPr bwMode="auto">
          <a:xfrm>
            <a:off x="9744712" y="6091237"/>
            <a:ext cx="2437765" cy="762000"/>
          </a:xfrm>
          <a:prstGeom prst="rect">
            <a:avLst/>
          </a:prstGeom>
          <a:solidFill>
            <a:schemeClr val="bg1"/>
          </a:solidFill>
          <a:ln>
            <a:solidFill>
              <a:schemeClr val="accent2"/>
            </a:solidFill>
          </a:ln>
          <a:effectLst/>
          <a:extLst/>
        </p:spPr>
        <p:txBody>
          <a:bodyPr vert="horz" wrap="square" lIns="91440" tIns="45720" rIns="91440" bIns="45720" numCol="1" rtlCol="0" anchor="t" anchorCtr="0" compatLnSpc="1">
            <a:prstTxWarp prst="textNoShape">
              <a:avLst/>
            </a:prstTxWarp>
          </a:bodyPr>
          <a:lstStyle/>
          <a:p>
            <a:pPr fontAlgn="base">
              <a:lnSpc>
                <a:spcPct val="80000"/>
              </a:lnSpc>
              <a:spcBef>
                <a:spcPct val="20000"/>
              </a:spcBef>
              <a:spcAft>
                <a:spcPct val="20000"/>
              </a:spcAft>
              <a:buFontTx/>
              <a:buChar char="•"/>
            </a:pPr>
            <a:endParaRPr lang="de-DE" sz="1600" dirty="0">
              <a:solidFill>
                <a:srgbClr val="0048B9"/>
              </a:solidFill>
            </a:endParaRPr>
          </a:p>
        </p:txBody>
      </p:sp>
    </p:spTree>
    <p:extLst>
      <p:ext uri="{BB962C8B-B14F-4D97-AF65-F5344CB8AC3E}">
        <p14:creationId xmlns:p14="http://schemas.microsoft.com/office/powerpoint/2010/main" val="339922414"/>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Appendix or New Section">
    <p:spTree>
      <p:nvGrpSpPr>
        <p:cNvPr id="1" name=""/>
        <p:cNvGrpSpPr/>
        <p:nvPr/>
      </p:nvGrpSpPr>
      <p:grpSpPr>
        <a:xfrm>
          <a:off x="0" y="0"/>
          <a:ext cx="0" cy="0"/>
          <a:chOff x="0" y="0"/>
          <a:chExt cx="0" cy="0"/>
        </a:xfrm>
      </p:grpSpPr>
      <p:sp>
        <p:nvSpPr>
          <p:cNvPr id="9" name="Appendix"/>
          <p:cNvSpPr>
            <a:spLocks noGrp="1" noChangeArrowheads="1"/>
          </p:cNvSpPr>
          <p:nvPr>
            <p:ph type="ctrTitle" hasCustomPrompt="1"/>
          </p:nvPr>
        </p:nvSpPr>
        <p:spPr>
          <a:xfrm>
            <a:off x="614741" y="3138490"/>
            <a:ext cx="10969943" cy="581025"/>
          </a:xfrm>
          <a:prstGeom prst="rect">
            <a:avLst/>
          </a:prstGeom>
          <a:extLst>
            <a:ext uri="{91240B29-F687-4F45-9708-019B960494DF}">
              <a14:hiddenLine xmlns:a14="http://schemas.microsoft.com/office/drawing/2010/main" w="9525" algn="ctr">
                <a:solidFill>
                  <a:schemeClr val="tx1"/>
                </a:solidFill>
                <a:miter lim="800000"/>
                <a:headEnd/>
                <a:tailEnd/>
              </a14:hiddenLine>
            </a:ext>
          </a:extLst>
        </p:spPr>
        <p:txBody>
          <a:bodyPr lIns="91440" anchor="ctr" anchorCtr="0"/>
          <a:lstStyle>
            <a:lvl1pPr algn="ctr">
              <a:lnSpc>
                <a:spcPct val="80000"/>
              </a:lnSpc>
              <a:defRPr sz="2600" u="none" baseline="0">
                <a:solidFill>
                  <a:srgbClr val="800000"/>
                </a:solidFill>
              </a:defRPr>
            </a:lvl1pPr>
          </a:lstStyle>
          <a:p>
            <a:pPr lvl="0"/>
            <a:r>
              <a:rPr lang="en-US" noProof="0" dirty="0"/>
              <a:t>Appendix or Section Title</a:t>
            </a:r>
          </a:p>
        </p:txBody>
      </p:sp>
      <p:pic>
        <p:nvPicPr>
          <p:cNvPr id="8" name="Swoosh"/>
          <p:cNvPicPr>
            <a:picLocks noChangeAspect="1" noChangeArrowheads="1"/>
          </p:cNvPicPr>
          <p:nvPr userDrawn="1"/>
        </p:nvPicPr>
        <p:blipFill>
          <a:blip r:embed="rId5"/>
          <a:srcRect/>
          <a:stretch>
            <a:fillRect/>
          </a:stretch>
        </p:blipFill>
        <p:spPr bwMode="hidden">
          <a:xfrm>
            <a:off x="6348" y="0"/>
            <a:ext cx="12182477" cy="2057400"/>
          </a:xfrm>
          <a:prstGeom prst="rect">
            <a:avLst/>
          </a:prstGeom>
          <a:noFill/>
          <a:ln w="9525">
            <a:noFill/>
            <a:miter lim="800000"/>
            <a:headEnd/>
            <a:tailEnd/>
          </a:ln>
        </p:spPr>
      </p:pic>
      <p:sp>
        <p:nvSpPr>
          <p:cNvPr id="7" name="Logo Protection" hidden="1"/>
          <p:cNvSpPr>
            <a:spLocks/>
          </p:cNvSpPr>
          <p:nvPr userDrawn="1">
            <p:custDataLst>
              <p:tags r:id="rId1"/>
            </p:custDataLst>
          </p:nvPr>
        </p:nvSpPr>
        <p:spPr bwMode="auto">
          <a:xfrm>
            <a:off x="9744712" y="6091237"/>
            <a:ext cx="2437765" cy="762000"/>
          </a:xfrm>
          <a:prstGeom prst="rect">
            <a:avLst/>
          </a:prstGeom>
          <a:solidFill>
            <a:schemeClr val="bg1"/>
          </a:solidFill>
          <a:ln>
            <a:solidFill>
              <a:schemeClr val="accent2"/>
            </a:solidFill>
          </a:ln>
          <a:effectLst/>
          <a:extLst/>
        </p:spPr>
        <p:txBody>
          <a:bodyPr vert="horz" wrap="square" lIns="91440" tIns="45720" rIns="91440" bIns="45720" numCol="1" rtlCol="0" anchor="t" anchorCtr="0" compatLnSpc="1">
            <a:prstTxWarp prst="textNoShape">
              <a:avLst/>
            </a:prstTxWarp>
          </a:bodyPr>
          <a:lstStyle/>
          <a:p>
            <a:pPr fontAlgn="base">
              <a:lnSpc>
                <a:spcPct val="80000"/>
              </a:lnSpc>
              <a:spcBef>
                <a:spcPct val="20000"/>
              </a:spcBef>
              <a:spcAft>
                <a:spcPct val="20000"/>
              </a:spcAft>
              <a:buFontTx/>
              <a:buChar char="•"/>
            </a:pPr>
            <a:endParaRPr lang="de-DE" sz="1600" dirty="0">
              <a:solidFill>
                <a:srgbClr val="0048B9"/>
              </a:solidFill>
            </a:endParaRPr>
          </a:p>
        </p:txBody>
      </p:sp>
      <p:sp>
        <p:nvSpPr>
          <p:cNvPr id="6" name="Cover Logo"/>
          <p:cNvSpPr>
            <a:spLocks/>
          </p:cNvSpPr>
          <p:nvPr userDrawn="1">
            <p:custDataLst>
              <p:tags r:id="rId2"/>
            </p:custDataLst>
          </p:nvPr>
        </p:nvSpPr>
        <p:spPr bwMode="gray">
          <a:xfrm>
            <a:off x="7606730" y="6172200"/>
            <a:ext cx="4175802" cy="685800"/>
          </a:xfrm>
          <a:prstGeom prst="rect">
            <a:avLst/>
          </a:prstGeom>
          <a:solidFill>
            <a:schemeClr val="bg1"/>
          </a:solidFill>
          <a:ln>
            <a:noFill/>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80000"/>
              </a:lnSpc>
              <a:spcBef>
                <a:spcPct val="20000"/>
              </a:spcBef>
              <a:spcAft>
                <a:spcPct val="20000"/>
              </a:spcAft>
              <a:buClrTx/>
              <a:buSzTx/>
              <a:tabLst/>
            </a:pPr>
            <a:endParaRPr kumimoji="0" lang="en-US" sz="1600" b="0" i="0" u="none" strike="noStrike" cap="none" normalizeH="0" baseline="0" dirty="0" smtClean="0">
              <a:ln>
                <a:noFill/>
              </a:ln>
              <a:solidFill>
                <a:srgbClr val="0048B9"/>
              </a:solidFill>
              <a:effectLst/>
              <a:latin typeface="Arial"/>
            </a:endParaRPr>
          </a:p>
        </p:txBody>
      </p:sp>
      <p:sp>
        <p:nvSpPr>
          <p:cNvPr id="11" name="Cover Page Number"/>
          <p:cNvSpPr/>
          <p:nvPr userDrawn="1">
            <p:custDataLst>
              <p:tags r:id="rId3"/>
            </p:custDataLst>
          </p:nvPr>
        </p:nvSpPr>
        <p:spPr bwMode="gray">
          <a:xfrm>
            <a:off x="304721" y="6172200"/>
            <a:ext cx="1828324" cy="609600"/>
          </a:xfrm>
          <a:prstGeom prst="rect">
            <a:avLst/>
          </a:prstGeom>
          <a:solidFill>
            <a:schemeClr val="bg1"/>
          </a:solidFill>
          <a:ln>
            <a:noFill/>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80000"/>
              </a:lnSpc>
              <a:spcBef>
                <a:spcPct val="20000"/>
              </a:spcBef>
              <a:spcAft>
                <a:spcPct val="20000"/>
              </a:spcAft>
              <a:buClrTx/>
              <a:buSzTx/>
              <a:tabLst/>
            </a:pPr>
            <a:endParaRPr kumimoji="0" lang="en-US" sz="1600" b="0" i="0" u="none" strike="noStrike" cap="none" normalizeH="0" baseline="0" dirty="0" smtClean="0">
              <a:ln>
                <a:noFill/>
              </a:ln>
              <a:solidFill>
                <a:srgbClr val="0048B9"/>
              </a:solidFill>
              <a:effectLst/>
              <a:latin typeface="Arial"/>
            </a:endParaRPr>
          </a:p>
        </p:txBody>
      </p:sp>
      <p:sp>
        <p:nvSpPr>
          <p:cNvPr id="12" name="MIO_LOGOPLACEHOLDER#title" hidden="1"/>
          <p:cNvSpPr>
            <a:spLocks/>
          </p:cNvSpPr>
          <p:nvPr userDrawn="1"/>
        </p:nvSpPr>
        <p:spPr bwMode="auto">
          <a:xfrm>
            <a:off x="345957" y="168405"/>
            <a:ext cx="2640912" cy="1158554"/>
          </a:xfrm>
          <a:prstGeom prst="rect">
            <a:avLst/>
          </a:prstGeom>
          <a:solidFill>
            <a:schemeClr val="bg2">
              <a:lumMod val="40000"/>
              <a:lumOff val="60000"/>
            </a:schemeClr>
          </a:solidFill>
          <a:ln>
            <a:noFill/>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80000"/>
              </a:lnSpc>
              <a:spcBef>
                <a:spcPct val="20000"/>
              </a:spcBef>
              <a:spcAft>
                <a:spcPct val="20000"/>
              </a:spcAft>
              <a:buClrTx/>
              <a:buSzTx/>
              <a:tabLst/>
            </a:pPr>
            <a:endParaRPr kumimoji="0" lang="en-US" sz="1600" b="0" i="0" u="none" strike="noStrike" cap="none" normalizeH="0" baseline="0" dirty="0" smtClean="0">
              <a:ln>
                <a:noFill/>
              </a:ln>
              <a:solidFill>
                <a:srgbClr val="0048B9"/>
              </a:solidFill>
              <a:effectLst/>
              <a:latin typeface="Arial"/>
            </a:endParaRPr>
          </a:p>
        </p:txBody>
      </p:sp>
    </p:spTree>
    <p:extLst>
      <p:ext uri="{BB962C8B-B14F-4D97-AF65-F5344CB8AC3E}">
        <p14:creationId xmlns:p14="http://schemas.microsoft.com/office/powerpoint/2010/main" val="3589879468"/>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Logo">
    <p:spTree>
      <p:nvGrpSpPr>
        <p:cNvPr id="1" name=""/>
        <p:cNvGrpSpPr/>
        <p:nvPr/>
      </p:nvGrpSpPr>
      <p:grpSpPr>
        <a:xfrm>
          <a:off x="0" y="0"/>
          <a:ext cx="0" cy="0"/>
          <a:chOff x="0" y="0"/>
          <a:chExt cx="0" cy="0"/>
        </a:xfrm>
      </p:grpSpPr>
      <p:sp>
        <p:nvSpPr>
          <p:cNvPr id="3" name="Logo Protection" hidden="1"/>
          <p:cNvSpPr>
            <a:spLocks/>
          </p:cNvSpPr>
          <p:nvPr userDrawn="1">
            <p:custDataLst>
              <p:tags r:id="rId1"/>
            </p:custDataLst>
          </p:nvPr>
        </p:nvSpPr>
        <p:spPr bwMode="auto">
          <a:xfrm>
            <a:off x="9744712" y="6091237"/>
            <a:ext cx="2437765" cy="762000"/>
          </a:xfrm>
          <a:prstGeom prst="rect">
            <a:avLst/>
          </a:prstGeom>
          <a:solidFill>
            <a:schemeClr val="bg1"/>
          </a:solidFill>
          <a:ln>
            <a:solidFill>
              <a:schemeClr val="accent2"/>
            </a:solidFill>
          </a:ln>
          <a:effectLst/>
          <a:extLst/>
        </p:spPr>
        <p:txBody>
          <a:bodyPr vert="horz" wrap="square" lIns="91440" tIns="45720" rIns="91440" bIns="45720" numCol="1" rtlCol="0" anchor="t" anchorCtr="0" compatLnSpc="1">
            <a:prstTxWarp prst="textNoShape">
              <a:avLst/>
            </a:prstTxWarp>
          </a:bodyPr>
          <a:lstStyle/>
          <a:p>
            <a:pPr fontAlgn="base">
              <a:lnSpc>
                <a:spcPct val="80000"/>
              </a:lnSpc>
              <a:spcBef>
                <a:spcPct val="20000"/>
              </a:spcBef>
              <a:spcAft>
                <a:spcPct val="20000"/>
              </a:spcAft>
              <a:buFontTx/>
              <a:buChar char="•"/>
            </a:pPr>
            <a:endParaRPr lang="de-DE" sz="1600" dirty="0">
              <a:solidFill>
                <a:srgbClr val="0048B9"/>
              </a:solidFill>
            </a:endParaRPr>
          </a:p>
        </p:txBody>
      </p:sp>
      <p:sp>
        <p:nvSpPr>
          <p:cNvPr id="2" name="MIO_LOGOPLACEHOLDER#center16x9" hidden="1"/>
          <p:cNvSpPr>
            <a:spLocks/>
          </p:cNvSpPr>
          <p:nvPr userDrawn="1"/>
        </p:nvSpPr>
        <p:spPr bwMode="auto">
          <a:xfrm>
            <a:off x="5231263" y="2843071"/>
            <a:ext cx="2179112" cy="1171858"/>
          </a:xfrm>
          <a:prstGeom prst="rect">
            <a:avLst/>
          </a:prstGeom>
          <a:solidFill>
            <a:schemeClr val="accent5"/>
          </a:solidFill>
          <a:ln>
            <a:noFill/>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80000"/>
              </a:lnSpc>
              <a:spcBef>
                <a:spcPct val="20000"/>
              </a:spcBef>
              <a:spcAft>
                <a:spcPct val="20000"/>
              </a:spcAft>
              <a:buClrTx/>
              <a:buSzTx/>
              <a:tabLst/>
            </a:pPr>
            <a:endParaRPr kumimoji="0" lang="en-US" sz="1600" b="0" i="0" u="none" strike="noStrike" cap="none" normalizeH="0" baseline="0" dirty="0" smtClean="0">
              <a:ln>
                <a:noFill/>
              </a:ln>
              <a:solidFill>
                <a:srgbClr val="0048B9"/>
              </a:solidFill>
              <a:effectLst/>
              <a:latin typeface="Arial"/>
            </a:endParaRPr>
          </a:p>
        </p:txBody>
      </p:sp>
    </p:spTree>
    <p:extLst>
      <p:ext uri="{BB962C8B-B14F-4D97-AF65-F5344CB8AC3E}">
        <p14:creationId xmlns:p14="http://schemas.microsoft.com/office/powerpoint/2010/main" val="2486963157"/>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p:cNvSpPr>
            <a:spLocks noGrp="1"/>
          </p:cNvSpPr>
          <p:nvPr>
            <p:ph type="title"/>
          </p:nvPr>
        </p:nvSpPr>
        <p:spPr>
          <a:xfrm>
            <a:off x="611557" y="914400"/>
            <a:ext cx="10967827" cy="723900"/>
          </a:xfrm>
          <a:prstGeom prst="rect">
            <a:avLst/>
          </a:prstGeom>
        </p:spPr>
        <p:txBody>
          <a:bodyPr/>
          <a:lstStyle/>
          <a:p>
            <a:r>
              <a:rPr lang="en-US" smtClean="0"/>
              <a:t>Click to edit Master title style</a:t>
            </a:r>
            <a:endParaRPr lang="de-DE" dirty="0"/>
          </a:p>
        </p:txBody>
      </p:sp>
      <p:sp>
        <p:nvSpPr>
          <p:cNvPr id="6" name="Header"/>
          <p:cNvSpPr>
            <a:spLocks noGrp="1"/>
          </p:cNvSpPr>
          <p:nvPr>
            <p:ph type="body" sz="quarter" idx="10" hasCustomPrompt="1"/>
          </p:nvPr>
        </p:nvSpPr>
        <p:spPr>
          <a:xfrm>
            <a:off x="609441" y="228600"/>
            <a:ext cx="10969943" cy="640080"/>
          </a:xfrm>
        </p:spPr>
        <p:txBody>
          <a:bodyPr/>
          <a:lstStyle>
            <a:lvl1pPr marL="0" indent="0">
              <a:spcBef>
                <a:spcPts val="0"/>
              </a:spcBef>
              <a:spcAft>
                <a:spcPts val="0"/>
              </a:spcAft>
              <a:buNone/>
              <a:defRPr sz="2200">
                <a:solidFill>
                  <a:srgbClr val="800000"/>
                </a:solidFill>
              </a:defRPr>
            </a:lvl1pPr>
          </a:lstStyle>
          <a:p>
            <a:pPr lvl="0"/>
            <a:r>
              <a:rPr lang="en-US" dirty="0"/>
              <a:t>Click to add header – max two rows of text</a:t>
            </a:r>
          </a:p>
        </p:txBody>
      </p:sp>
      <p:sp>
        <p:nvSpPr>
          <p:cNvPr id="5" name="Logo Protection" hidden="1"/>
          <p:cNvSpPr>
            <a:spLocks/>
          </p:cNvSpPr>
          <p:nvPr userDrawn="1">
            <p:custDataLst>
              <p:tags r:id="rId1"/>
            </p:custDataLst>
          </p:nvPr>
        </p:nvSpPr>
        <p:spPr bwMode="auto">
          <a:xfrm>
            <a:off x="9744712" y="6091237"/>
            <a:ext cx="2437765" cy="762000"/>
          </a:xfrm>
          <a:prstGeom prst="rect">
            <a:avLst/>
          </a:prstGeom>
          <a:solidFill>
            <a:schemeClr val="bg1"/>
          </a:solidFill>
          <a:ln>
            <a:solidFill>
              <a:schemeClr val="accent2"/>
            </a:solidFill>
          </a:ln>
          <a:effectLst/>
          <a:extLst/>
        </p:spPr>
        <p:txBody>
          <a:bodyPr vert="horz" wrap="square" lIns="91440" tIns="45720" rIns="91440" bIns="45720" numCol="1" rtlCol="0" anchor="t" anchorCtr="0" compatLnSpc="1">
            <a:prstTxWarp prst="textNoShape">
              <a:avLst/>
            </a:prstTxWarp>
          </a:bodyPr>
          <a:lstStyle/>
          <a:p>
            <a:pPr fontAlgn="base">
              <a:lnSpc>
                <a:spcPct val="80000"/>
              </a:lnSpc>
              <a:spcBef>
                <a:spcPct val="20000"/>
              </a:spcBef>
              <a:spcAft>
                <a:spcPct val="20000"/>
              </a:spcAft>
              <a:buFontTx/>
              <a:buChar char="•"/>
            </a:pPr>
            <a:endParaRPr lang="de-DE" sz="1600" dirty="0">
              <a:solidFill>
                <a:srgbClr val="0048B9"/>
              </a:solidFill>
            </a:endParaRPr>
          </a:p>
        </p:txBody>
      </p:sp>
    </p:spTree>
    <p:extLst>
      <p:ext uri="{BB962C8B-B14F-4D97-AF65-F5344CB8AC3E}">
        <p14:creationId xmlns:p14="http://schemas.microsoft.com/office/powerpoint/2010/main" val="3864181873"/>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ext: Executive Summary">
    <p:spTree>
      <p:nvGrpSpPr>
        <p:cNvPr id="1" name=""/>
        <p:cNvGrpSpPr/>
        <p:nvPr/>
      </p:nvGrpSpPr>
      <p:grpSpPr>
        <a:xfrm>
          <a:off x="0" y="0"/>
          <a:ext cx="0" cy="0"/>
          <a:chOff x="0" y="0"/>
          <a:chExt cx="0" cy="0"/>
        </a:xfrm>
      </p:grpSpPr>
      <p:sp>
        <p:nvSpPr>
          <p:cNvPr id="10" name="Body"/>
          <p:cNvSpPr>
            <a:spLocks noGrp="1"/>
          </p:cNvSpPr>
          <p:nvPr>
            <p:ph type="body" sz="quarter" idx="14" hasCustomPrompt="1"/>
          </p:nvPr>
        </p:nvSpPr>
        <p:spPr>
          <a:xfrm>
            <a:off x="609441" y="914401"/>
            <a:ext cx="10969943" cy="5122863"/>
          </a:xfrm>
        </p:spPr>
        <p:txBody>
          <a:bodyPr/>
          <a:lstStyle>
            <a:lvl1pPr marL="0" indent="0">
              <a:lnSpc>
                <a:spcPct val="100000"/>
              </a:lnSpc>
              <a:spcBef>
                <a:spcPts val="0"/>
              </a:spcBef>
              <a:spcAft>
                <a:spcPts val="0"/>
              </a:spcAft>
              <a:buNone/>
              <a:defRPr sz="1600" b="0" baseline="0">
                <a:latin typeface="Arial" panose="020B0604020202020204" pitchFamily="34" charset="0"/>
                <a:cs typeface="Arial" panose="020B0604020202020204" pitchFamily="34" charset="0"/>
              </a:defRPr>
            </a:lvl1pPr>
            <a:lvl2pPr>
              <a:defRPr sz="2000">
                <a:latin typeface="Arial" panose="020B0604020202020204" pitchFamily="34" charset="0"/>
                <a:cs typeface="Arial" panose="020B0604020202020204" pitchFamily="34" charset="0"/>
              </a:defRPr>
            </a:lvl2pPr>
            <a:lvl3pPr>
              <a:defRPr sz="2000"/>
            </a:lvl3pPr>
          </a:lstStyle>
          <a:p>
            <a:pPr lvl="0"/>
            <a:r>
              <a:rPr lang="en-US" sz="1600" b="0" dirty="0"/>
              <a:t>Click to add summary text. Leave a blank line between paragraphs. Recommended for handouts only; text this small cannot be read easily by most audiences when projected.</a:t>
            </a:r>
          </a:p>
        </p:txBody>
      </p:sp>
      <p:sp>
        <p:nvSpPr>
          <p:cNvPr id="4" name="Title"/>
          <p:cNvSpPr>
            <a:spLocks noGrp="1"/>
          </p:cNvSpPr>
          <p:nvPr>
            <p:ph type="body" sz="quarter" idx="10" hasCustomPrompt="1"/>
          </p:nvPr>
        </p:nvSpPr>
        <p:spPr>
          <a:xfrm>
            <a:off x="602549" y="274320"/>
            <a:ext cx="10969943" cy="640080"/>
          </a:xfrm>
        </p:spPr>
        <p:txBody>
          <a:bodyPr/>
          <a:lstStyle>
            <a:lvl1pPr marL="0" indent="0" algn="ctr">
              <a:spcBef>
                <a:spcPts val="0"/>
              </a:spcBef>
              <a:spcAft>
                <a:spcPts val="0"/>
              </a:spcAft>
              <a:buNone/>
              <a:defRPr sz="2200" baseline="0">
                <a:solidFill>
                  <a:srgbClr val="800000"/>
                </a:solidFill>
              </a:defRPr>
            </a:lvl1pPr>
          </a:lstStyle>
          <a:p>
            <a:pPr lvl="0"/>
            <a:r>
              <a:rPr lang="en-US" dirty="0"/>
              <a:t>Click to add title to Executive Summary</a:t>
            </a:r>
          </a:p>
        </p:txBody>
      </p:sp>
      <p:sp>
        <p:nvSpPr>
          <p:cNvPr id="6" name="Logo Protection" hidden="1"/>
          <p:cNvSpPr>
            <a:spLocks/>
          </p:cNvSpPr>
          <p:nvPr userDrawn="1">
            <p:custDataLst>
              <p:tags r:id="rId1"/>
            </p:custDataLst>
          </p:nvPr>
        </p:nvSpPr>
        <p:spPr bwMode="auto">
          <a:xfrm>
            <a:off x="9744712" y="6091237"/>
            <a:ext cx="2437765" cy="762000"/>
          </a:xfrm>
          <a:prstGeom prst="rect">
            <a:avLst/>
          </a:prstGeom>
          <a:solidFill>
            <a:schemeClr val="bg1"/>
          </a:solidFill>
          <a:ln>
            <a:solidFill>
              <a:schemeClr val="accent2"/>
            </a:solidFill>
          </a:ln>
          <a:effectLst/>
          <a:extLst/>
        </p:spPr>
        <p:txBody>
          <a:bodyPr vert="horz" wrap="square" lIns="91440" tIns="45720" rIns="91440" bIns="45720" numCol="1" rtlCol="0" anchor="t" anchorCtr="0" compatLnSpc="1">
            <a:prstTxWarp prst="textNoShape">
              <a:avLst/>
            </a:prstTxWarp>
          </a:bodyPr>
          <a:lstStyle/>
          <a:p>
            <a:pPr fontAlgn="base">
              <a:lnSpc>
                <a:spcPct val="80000"/>
              </a:lnSpc>
              <a:spcBef>
                <a:spcPct val="20000"/>
              </a:spcBef>
              <a:spcAft>
                <a:spcPct val="20000"/>
              </a:spcAft>
              <a:buFontTx/>
              <a:buChar char="•"/>
            </a:pPr>
            <a:endParaRPr lang="de-DE" sz="1600" dirty="0">
              <a:solidFill>
                <a:srgbClr val="0048B9"/>
              </a:solidFill>
            </a:endParaRPr>
          </a:p>
        </p:txBody>
      </p:sp>
    </p:spTree>
    <p:extLst>
      <p:ext uri="{BB962C8B-B14F-4D97-AF65-F5344CB8AC3E}">
        <p14:creationId xmlns:p14="http://schemas.microsoft.com/office/powerpoint/2010/main" val="58341981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 or Object; Box">
    <p:spTree>
      <p:nvGrpSpPr>
        <p:cNvPr id="1" name=""/>
        <p:cNvGrpSpPr/>
        <p:nvPr/>
      </p:nvGrpSpPr>
      <p:grpSpPr>
        <a:xfrm>
          <a:off x="0" y="0"/>
          <a:ext cx="0" cy="0"/>
          <a:chOff x="0" y="0"/>
          <a:chExt cx="0" cy="0"/>
        </a:xfrm>
      </p:grpSpPr>
      <p:sp>
        <p:nvSpPr>
          <p:cNvPr id="6" name="Takeaway"/>
          <p:cNvSpPr>
            <a:spLocks noGrp="1"/>
          </p:cNvSpPr>
          <p:nvPr>
            <p:ph type="body" sz="quarter" idx="15" hasCustomPrompt="1"/>
          </p:nvPr>
        </p:nvSpPr>
        <p:spPr>
          <a:xfrm>
            <a:off x="609441" y="5422392"/>
            <a:ext cx="10969943" cy="621792"/>
          </a:xfrm>
          <a:solidFill>
            <a:schemeClr val="accent2"/>
          </a:solidFill>
        </p:spPr>
        <p:txBody>
          <a:bodyPr anchor="ctr"/>
          <a:lstStyle>
            <a:lvl1pPr marL="0" indent="0" algn="ctr">
              <a:buNone/>
              <a:defRPr sz="1800">
                <a:solidFill>
                  <a:schemeClr val="bg1"/>
                </a:solidFill>
                <a:latin typeface="+mn-lt"/>
              </a:defRPr>
            </a:lvl1pPr>
          </a:lstStyle>
          <a:p>
            <a:pPr lvl="0"/>
            <a:r>
              <a:rPr lang="en-US" dirty="0" smtClean="0"/>
              <a:t>Click to add summary, further explanations, emphasizing data presented on the slide. Delete box if not used.</a:t>
            </a:r>
          </a:p>
        </p:txBody>
      </p:sp>
      <p:sp>
        <p:nvSpPr>
          <p:cNvPr id="5" name="Body"/>
          <p:cNvSpPr>
            <a:spLocks noGrp="1"/>
          </p:cNvSpPr>
          <p:nvPr>
            <p:ph sz="quarter" idx="14" hasCustomPrompt="1"/>
          </p:nvPr>
        </p:nvSpPr>
        <p:spPr>
          <a:xfrm>
            <a:off x="609441" y="1645921"/>
            <a:ext cx="10969943" cy="3760469"/>
          </a:xfrm>
        </p:spPr>
        <p:txBody>
          <a:bodyPr>
            <a:noAutofit/>
          </a:bodyPr>
          <a:lstStyle>
            <a:lvl1pPr>
              <a:defRPr/>
            </a:lvl1pPr>
            <a:lvl5pPr>
              <a:defRPr/>
            </a:lvl5pPr>
          </a:lstStyle>
          <a:p>
            <a:pPr lvl="0"/>
            <a:r>
              <a:rPr lang="en-US" dirty="0"/>
              <a:t>Bullet information or Click to add Table / Chart / Smart Art / Photo / Clip Art / Media</a:t>
            </a:r>
          </a:p>
          <a:p>
            <a:pPr lvl="1"/>
            <a:r>
              <a:rPr lang="en-US" dirty="0"/>
              <a:t>Second level</a:t>
            </a:r>
          </a:p>
          <a:p>
            <a:pPr lvl="2"/>
            <a:r>
              <a:rPr lang="en-US" dirty="0"/>
              <a:t>Third level</a:t>
            </a:r>
          </a:p>
          <a:p>
            <a:pPr lvl="3"/>
            <a:r>
              <a:rPr lang="en-US" dirty="0"/>
              <a:t>Fourth level</a:t>
            </a:r>
          </a:p>
          <a:p>
            <a:pPr lvl="4"/>
            <a:r>
              <a:rPr lang="en-US" dirty="0"/>
              <a:t>Fifth </a:t>
            </a:r>
            <a:r>
              <a:rPr lang="en-US" dirty="0" err="1" smtClean="0"/>
              <a:t>levelBody</a:t>
            </a:r>
            <a:endParaRPr lang="en-US" dirty="0"/>
          </a:p>
        </p:txBody>
      </p:sp>
      <p:sp>
        <p:nvSpPr>
          <p:cNvPr id="3" name="Title"/>
          <p:cNvSpPr>
            <a:spLocks noGrp="1"/>
          </p:cNvSpPr>
          <p:nvPr>
            <p:ph type="title" hasCustomPrompt="1"/>
          </p:nvPr>
        </p:nvSpPr>
        <p:spPr>
          <a:xfrm>
            <a:off x="609441" y="914400"/>
            <a:ext cx="10967828" cy="723900"/>
          </a:xfrm>
          <a:prstGeom prst="rect">
            <a:avLst/>
          </a:prstGeom>
        </p:spPr>
        <p:txBody>
          <a:bodyPr vert="horz" lIns="91440" tIns="45720" rIns="91440" bIns="45720" rtlCol="0" anchor="b">
            <a:noAutofit/>
          </a:bodyPr>
          <a:lstStyle>
            <a:lvl1pPr>
              <a:defRPr lang="en-US" dirty="0"/>
            </a:lvl1pPr>
          </a:lstStyle>
          <a:p>
            <a:pPr lvl="0">
              <a:lnSpc>
                <a:spcPct val="80000"/>
              </a:lnSpc>
            </a:pPr>
            <a:r>
              <a:rPr lang="en-US" dirty="0"/>
              <a:t>Click to add title</a:t>
            </a:r>
          </a:p>
        </p:txBody>
      </p:sp>
      <p:sp>
        <p:nvSpPr>
          <p:cNvPr id="4" name="Header"/>
          <p:cNvSpPr>
            <a:spLocks noGrp="1"/>
          </p:cNvSpPr>
          <p:nvPr>
            <p:ph type="body" sz="quarter" idx="10" hasCustomPrompt="1"/>
          </p:nvPr>
        </p:nvSpPr>
        <p:spPr>
          <a:xfrm>
            <a:off x="609441" y="228600"/>
            <a:ext cx="10969943" cy="640080"/>
          </a:xfrm>
        </p:spPr>
        <p:txBody>
          <a:bodyPr lIns="91440" rIns="91440">
            <a:noAutofit/>
          </a:bodyPr>
          <a:lstStyle>
            <a:lvl1pPr marL="0" indent="0">
              <a:spcBef>
                <a:spcPts val="0"/>
              </a:spcBef>
              <a:spcAft>
                <a:spcPts val="0"/>
              </a:spcAft>
              <a:buNone/>
              <a:defRPr sz="2200">
                <a:solidFill>
                  <a:srgbClr val="800000"/>
                </a:solidFill>
              </a:defRPr>
            </a:lvl1pPr>
          </a:lstStyle>
          <a:p>
            <a:pPr lvl="0"/>
            <a:r>
              <a:rPr lang="en-US" dirty="0"/>
              <a:t>Click to add header – max two rows of text</a:t>
            </a:r>
          </a:p>
        </p:txBody>
      </p:sp>
      <p:sp>
        <p:nvSpPr>
          <p:cNvPr id="9" name="Logo Protection" hidden="1"/>
          <p:cNvSpPr>
            <a:spLocks/>
          </p:cNvSpPr>
          <p:nvPr userDrawn="1">
            <p:custDataLst>
              <p:tags r:id="rId1"/>
            </p:custDataLst>
          </p:nvPr>
        </p:nvSpPr>
        <p:spPr bwMode="auto">
          <a:xfrm>
            <a:off x="9744712" y="6091237"/>
            <a:ext cx="2437765" cy="762000"/>
          </a:xfrm>
          <a:prstGeom prst="rect">
            <a:avLst/>
          </a:prstGeom>
          <a:solidFill>
            <a:schemeClr val="bg1"/>
          </a:solidFill>
          <a:ln>
            <a:solidFill>
              <a:schemeClr val="accent2"/>
            </a:solidFill>
          </a:ln>
          <a:effectLst/>
          <a:extLst/>
        </p:spPr>
        <p:txBody>
          <a:bodyPr vert="horz" wrap="square" lIns="91440" tIns="45720" rIns="91440" bIns="45720" numCol="1" rtlCol="0" anchor="t" anchorCtr="0" compatLnSpc="1">
            <a:prstTxWarp prst="textNoShape">
              <a:avLst/>
            </a:prstTxWarp>
          </a:bodyPr>
          <a:lstStyle/>
          <a:p>
            <a:pPr fontAlgn="base">
              <a:lnSpc>
                <a:spcPct val="80000"/>
              </a:lnSpc>
              <a:spcBef>
                <a:spcPct val="20000"/>
              </a:spcBef>
              <a:spcAft>
                <a:spcPct val="20000"/>
              </a:spcAft>
              <a:buFontTx/>
              <a:buChar char="•"/>
            </a:pPr>
            <a:endParaRPr lang="de-DE" sz="1600" dirty="0">
              <a:solidFill>
                <a:srgbClr val="0048B9"/>
              </a:solidFill>
            </a:endParaRPr>
          </a:p>
        </p:txBody>
      </p:sp>
    </p:spTree>
    <p:extLst>
      <p:ext uri="{BB962C8B-B14F-4D97-AF65-F5344CB8AC3E}">
        <p14:creationId xmlns:p14="http://schemas.microsoft.com/office/powerpoint/2010/main" val="42682558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 Vertical Text or Object">
    <p:spTree>
      <p:nvGrpSpPr>
        <p:cNvPr id="1" name=""/>
        <p:cNvGrpSpPr/>
        <p:nvPr/>
      </p:nvGrpSpPr>
      <p:grpSpPr>
        <a:xfrm>
          <a:off x="0" y="0"/>
          <a:ext cx="0" cy="0"/>
          <a:chOff x="0" y="0"/>
          <a:chExt cx="0" cy="0"/>
        </a:xfrm>
      </p:grpSpPr>
      <p:sp>
        <p:nvSpPr>
          <p:cNvPr id="5" name="Body"/>
          <p:cNvSpPr>
            <a:spLocks noGrp="1"/>
          </p:cNvSpPr>
          <p:nvPr>
            <p:ph sz="quarter" idx="14" hasCustomPrompt="1"/>
          </p:nvPr>
        </p:nvSpPr>
        <p:spPr>
          <a:xfrm>
            <a:off x="609441" y="1645920"/>
            <a:ext cx="10969943" cy="3200400"/>
          </a:xfrm>
        </p:spPr>
        <p:txBody>
          <a:bodyPr/>
          <a:lstStyle>
            <a:lvl1pPr>
              <a:defRPr baseline="0"/>
            </a:lvl1pPr>
          </a:lstStyle>
          <a:p>
            <a:pPr lvl="0"/>
            <a:r>
              <a:rPr lang="en-US" dirty="0"/>
              <a:t>Bullet information or Click to add Table / Chart / Smart Art / Photo / Clip Art / Media</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609441" y="914400"/>
            <a:ext cx="10967828" cy="723900"/>
          </a:xfrm>
          <a:prstGeom prst="rect">
            <a:avLst/>
          </a:prstGeom>
        </p:spPr>
        <p:txBody>
          <a:bodyPr/>
          <a:lstStyle>
            <a:lvl1pPr>
              <a:lnSpc>
                <a:spcPct val="80000"/>
              </a:lnSpc>
              <a:defRPr/>
            </a:lvl1pPr>
          </a:lstStyle>
          <a:p>
            <a:r>
              <a:rPr lang="en-US" dirty="0"/>
              <a:t>Click to add title</a:t>
            </a:r>
          </a:p>
        </p:txBody>
      </p:sp>
      <p:sp>
        <p:nvSpPr>
          <p:cNvPr id="4" name="Header"/>
          <p:cNvSpPr>
            <a:spLocks noGrp="1"/>
          </p:cNvSpPr>
          <p:nvPr>
            <p:ph type="body" sz="quarter" idx="10" hasCustomPrompt="1"/>
          </p:nvPr>
        </p:nvSpPr>
        <p:spPr>
          <a:xfrm>
            <a:off x="609441" y="228600"/>
            <a:ext cx="10969943" cy="640080"/>
          </a:xfrm>
        </p:spPr>
        <p:txBody>
          <a:bodyPr/>
          <a:lstStyle>
            <a:lvl1pPr marL="0" indent="0">
              <a:spcBef>
                <a:spcPts val="0"/>
              </a:spcBef>
              <a:spcAft>
                <a:spcPts val="0"/>
              </a:spcAft>
              <a:buNone/>
              <a:defRPr sz="2200">
                <a:solidFill>
                  <a:srgbClr val="800000"/>
                </a:solidFill>
              </a:defRPr>
            </a:lvl1pPr>
          </a:lstStyle>
          <a:p>
            <a:pPr lvl="0"/>
            <a:r>
              <a:rPr lang="en-US" dirty="0"/>
              <a:t>Click to add header – max two rows of text</a:t>
            </a:r>
          </a:p>
        </p:txBody>
      </p:sp>
      <p:sp>
        <p:nvSpPr>
          <p:cNvPr id="6" name="Logo Protection" hidden="1"/>
          <p:cNvSpPr>
            <a:spLocks/>
          </p:cNvSpPr>
          <p:nvPr userDrawn="1">
            <p:custDataLst>
              <p:tags r:id="rId1"/>
            </p:custDataLst>
          </p:nvPr>
        </p:nvSpPr>
        <p:spPr bwMode="auto">
          <a:xfrm>
            <a:off x="9744712" y="6091237"/>
            <a:ext cx="2437765" cy="762000"/>
          </a:xfrm>
          <a:prstGeom prst="rect">
            <a:avLst/>
          </a:prstGeom>
          <a:solidFill>
            <a:schemeClr val="bg1"/>
          </a:solidFill>
          <a:ln>
            <a:solidFill>
              <a:schemeClr val="accent2"/>
            </a:solidFill>
          </a:ln>
          <a:effectLst/>
          <a:extLst/>
        </p:spPr>
        <p:txBody>
          <a:bodyPr vert="horz" wrap="square" lIns="91440" tIns="45720" rIns="91440" bIns="45720" numCol="1" rtlCol="0" anchor="t" anchorCtr="0" compatLnSpc="1">
            <a:prstTxWarp prst="textNoShape">
              <a:avLst/>
            </a:prstTxWarp>
          </a:bodyPr>
          <a:lstStyle/>
          <a:p>
            <a:pPr fontAlgn="base">
              <a:lnSpc>
                <a:spcPct val="80000"/>
              </a:lnSpc>
              <a:spcBef>
                <a:spcPct val="20000"/>
              </a:spcBef>
              <a:spcAft>
                <a:spcPct val="20000"/>
              </a:spcAft>
              <a:buFontTx/>
              <a:buChar char="•"/>
            </a:pPr>
            <a:endParaRPr lang="de-DE" sz="1600" dirty="0">
              <a:solidFill>
                <a:srgbClr val="0048B9"/>
              </a:solidFill>
            </a:endParaRPr>
          </a:p>
        </p:txBody>
      </p:sp>
      <p:sp>
        <p:nvSpPr>
          <p:cNvPr id="7" name="Body"/>
          <p:cNvSpPr>
            <a:spLocks noGrp="1"/>
          </p:cNvSpPr>
          <p:nvPr>
            <p:ph sz="quarter" idx="15" hasCustomPrompt="1"/>
          </p:nvPr>
        </p:nvSpPr>
        <p:spPr>
          <a:xfrm>
            <a:off x="609441" y="4876800"/>
            <a:ext cx="10969943" cy="1167384"/>
          </a:xfrm>
        </p:spPr>
        <p:txBody>
          <a:bodyPr/>
          <a:lstStyle>
            <a:lvl1pPr>
              <a:defRPr baseline="0"/>
            </a:lvl1pPr>
          </a:lstStyle>
          <a:p>
            <a:pPr lvl="0"/>
            <a:r>
              <a:rPr lang="en-US" dirty="0"/>
              <a:t>Bullet information or Click to add Table / Chart / Smart Art / Photo / Clip Art / Media</a:t>
            </a:r>
          </a:p>
          <a:p>
            <a:pPr lvl="1"/>
            <a:r>
              <a:rPr lang="en-US" dirty="0"/>
              <a:t>Second </a:t>
            </a:r>
            <a:r>
              <a:rPr lang="en-US" dirty="0" smtClean="0"/>
              <a:t>level</a:t>
            </a:r>
            <a:endParaRPr lang="en-US" dirty="0"/>
          </a:p>
        </p:txBody>
      </p:sp>
    </p:spTree>
    <p:extLst>
      <p:ext uri="{BB962C8B-B14F-4D97-AF65-F5344CB8AC3E}">
        <p14:creationId xmlns:p14="http://schemas.microsoft.com/office/powerpoint/2010/main" val="192033460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 Vertical Text or Object; Box">
    <p:spTree>
      <p:nvGrpSpPr>
        <p:cNvPr id="1" name=""/>
        <p:cNvGrpSpPr/>
        <p:nvPr/>
      </p:nvGrpSpPr>
      <p:grpSpPr>
        <a:xfrm>
          <a:off x="0" y="0"/>
          <a:ext cx="0" cy="0"/>
          <a:chOff x="0" y="0"/>
          <a:chExt cx="0" cy="0"/>
        </a:xfrm>
      </p:grpSpPr>
      <p:sp>
        <p:nvSpPr>
          <p:cNvPr id="6" name="Takeaway"/>
          <p:cNvSpPr>
            <a:spLocks noGrp="1"/>
          </p:cNvSpPr>
          <p:nvPr>
            <p:ph type="body" sz="quarter" idx="15" hasCustomPrompt="1"/>
          </p:nvPr>
        </p:nvSpPr>
        <p:spPr>
          <a:xfrm>
            <a:off x="609441" y="5422392"/>
            <a:ext cx="10969943" cy="621792"/>
          </a:xfrm>
          <a:solidFill>
            <a:schemeClr val="accent2"/>
          </a:solidFill>
        </p:spPr>
        <p:txBody>
          <a:bodyPr anchor="ctr"/>
          <a:lstStyle>
            <a:lvl1pPr marL="0" indent="0" algn="ctr">
              <a:buNone/>
              <a:defRPr sz="1800">
                <a:solidFill>
                  <a:schemeClr val="bg1"/>
                </a:solidFill>
                <a:latin typeface="+mn-lt"/>
              </a:defRPr>
            </a:lvl1pPr>
          </a:lstStyle>
          <a:p>
            <a:pPr lvl="0"/>
            <a:r>
              <a:rPr lang="en-US" dirty="0" smtClean="0"/>
              <a:t>Click to add summary, further explanations, emphasizing data presented on the slide. Delete box if not used.</a:t>
            </a:r>
          </a:p>
        </p:txBody>
      </p:sp>
      <p:sp>
        <p:nvSpPr>
          <p:cNvPr id="5" name="Body"/>
          <p:cNvSpPr>
            <a:spLocks noGrp="1"/>
          </p:cNvSpPr>
          <p:nvPr>
            <p:ph sz="quarter" idx="14" hasCustomPrompt="1"/>
          </p:nvPr>
        </p:nvSpPr>
        <p:spPr>
          <a:xfrm>
            <a:off x="609441" y="1645919"/>
            <a:ext cx="10969943" cy="2560320"/>
          </a:xfrm>
        </p:spPr>
        <p:txBody>
          <a:bodyPr>
            <a:noAutofit/>
          </a:bodyPr>
          <a:lstStyle>
            <a:lvl1pPr>
              <a:defRPr/>
            </a:lvl1pPr>
            <a:lvl5pPr>
              <a:defRPr/>
            </a:lvl5pPr>
          </a:lstStyle>
          <a:p>
            <a:pPr lvl="0"/>
            <a:r>
              <a:rPr lang="en-US" dirty="0"/>
              <a:t>Bullet information or Click to add Table / Chart / Smart Art / Photo / Clip Art / Media</a:t>
            </a:r>
          </a:p>
          <a:p>
            <a:pPr lvl="1"/>
            <a:r>
              <a:rPr lang="en-US" dirty="0"/>
              <a:t>Second level</a:t>
            </a:r>
          </a:p>
          <a:p>
            <a:pPr lvl="2"/>
            <a:r>
              <a:rPr lang="en-US" dirty="0"/>
              <a:t>Third level</a:t>
            </a:r>
          </a:p>
          <a:p>
            <a:pPr lvl="3"/>
            <a:r>
              <a:rPr lang="en-US" dirty="0"/>
              <a:t>Fourth level</a:t>
            </a:r>
          </a:p>
          <a:p>
            <a:pPr lvl="4"/>
            <a:r>
              <a:rPr lang="en-US" dirty="0"/>
              <a:t>Fifth </a:t>
            </a:r>
            <a:r>
              <a:rPr lang="en-US" dirty="0" err="1" smtClean="0"/>
              <a:t>levelBody</a:t>
            </a:r>
            <a:endParaRPr lang="en-US" dirty="0"/>
          </a:p>
        </p:txBody>
      </p:sp>
      <p:sp>
        <p:nvSpPr>
          <p:cNvPr id="3" name="Title"/>
          <p:cNvSpPr>
            <a:spLocks noGrp="1"/>
          </p:cNvSpPr>
          <p:nvPr>
            <p:ph type="title" hasCustomPrompt="1"/>
          </p:nvPr>
        </p:nvSpPr>
        <p:spPr>
          <a:xfrm>
            <a:off x="609441" y="914400"/>
            <a:ext cx="10967828" cy="723900"/>
          </a:xfrm>
          <a:prstGeom prst="rect">
            <a:avLst/>
          </a:prstGeom>
        </p:spPr>
        <p:txBody>
          <a:bodyPr vert="horz" lIns="91440" tIns="45720" rIns="91440" bIns="45720" rtlCol="0" anchor="b">
            <a:noAutofit/>
          </a:bodyPr>
          <a:lstStyle>
            <a:lvl1pPr>
              <a:defRPr lang="en-US" dirty="0"/>
            </a:lvl1pPr>
          </a:lstStyle>
          <a:p>
            <a:pPr lvl="0">
              <a:lnSpc>
                <a:spcPct val="80000"/>
              </a:lnSpc>
            </a:pPr>
            <a:r>
              <a:rPr lang="en-US" dirty="0"/>
              <a:t>Click to add title</a:t>
            </a:r>
          </a:p>
        </p:txBody>
      </p:sp>
      <p:sp>
        <p:nvSpPr>
          <p:cNvPr id="4" name="Header"/>
          <p:cNvSpPr>
            <a:spLocks noGrp="1"/>
          </p:cNvSpPr>
          <p:nvPr>
            <p:ph type="body" sz="quarter" idx="10" hasCustomPrompt="1"/>
          </p:nvPr>
        </p:nvSpPr>
        <p:spPr>
          <a:xfrm>
            <a:off x="609441" y="228600"/>
            <a:ext cx="10969943" cy="640080"/>
          </a:xfrm>
        </p:spPr>
        <p:txBody>
          <a:bodyPr lIns="91440" rIns="91440">
            <a:noAutofit/>
          </a:bodyPr>
          <a:lstStyle>
            <a:lvl1pPr marL="0" indent="0">
              <a:spcBef>
                <a:spcPts val="0"/>
              </a:spcBef>
              <a:spcAft>
                <a:spcPts val="0"/>
              </a:spcAft>
              <a:buNone/>
              <a:defRPr sz="2200">
                <a:solidFill>
                  <a:srgbClr val="800000"/>
                </a:solidFill>
              </a:defRPr>
            </a:lvl1pPr>
          </a:lstStyle>
          <a:p>
            <a:pPr lvl="0"/>
            <a:r>
              <a:rPr lang="en-US" dirty="0"/>
              <a:t>Click to add header – max two rows of text</a:t>
            </a:r>
          </a:p>
        </p:txBody>
      </p:sp>
      <p:sp>
        <p:nvSpPr>
          <p:cNvPr id="9" name="Logo Protection" hidden="1"/>
          <p:cNvSpPr>
            <a:spLocks/>
          </p:cNvSpPr>
          <p:nvPr userDrawn="1">
            <p:custDataLst>
              <p:tags r:id="rId1"/>
            </p:custDataLst>
          </p:nvPr>
        </p:nvSpPr>
        <p:spPr bwMode="auto">
          <a:xfrm>
            <a:off x="9744712" y="6091237"/>
            <a:ext cx="2437765" cy="762000"/>
          </a:xfrm>
          <a:prstGeom prst="rect">
            <a:avLst/>
          </a:prstGeom>
          <a:solidFill>
            <a:schemeClr val="bg1"/>
          </a:solidFill>
          <a:ln>
            <a:solidFill>
              <a:schemeClr val="accent2"/>
            </a:solidFill>
          </a:ln>
          <a:effectLst/>
          <a:extLst/>
        </p:spPr>
        <p:txBody>
          <a:bodyPr vert="horz" wrap="square" lIns="91440" tIns="45720" rIns="91440" bIns="45720" numCol="1" rtlCol="0" anchor="t" anchorCtr="0" compatLnSpc="1">
            <a:prstTxWarp prst="textNoShape">
              <a:avLst/>
            </a:prstTxWarp>
          </a:bodyPr>
          <a:lstStyle/>
          <a:p>
            <a:pPr fontAlgn="base">
              <a:lnSpc>
                <a:spcPct val="80000"/>
              </a:lnSpc>
              <a:spcBef>
                <a:spcPct val="20000"/>
              </a:spcBef>
              <a:spcAft>
                <a:spcPct val="20000"/>
              </a:spcAft>
              <a:buFontTx/>
              <a:buChar char="•"/>
            </a:pPr>
            <a:endParaRPr lang="de-DE" sz="1600" dirty="0">
              <a:solidFill>
                <a:srgbClr val="0048B9"/>
              </a:solidFill>
            </a:endParaRPr>
          </a:p>
        </p:txBody>
      </p:sp>
      <p:sp>
        <p:nvSpPr>
          <p:cNvPr id="7" name="Body"/>
          <p:cNvSpPr>
            <a:spLocks noGrp="1"/>
          </p:cNvSpPr>
          <p:nvPr>
            <p:ph sz="quarter" idx="16" hasCustomPrompt="1"/>
          </p:nvPr>
        </p:nvSpPr>
        <p:spPr>
          <a:xfrm>
            <a:off x="609441" y="4242816"/>
            <a:ext cx="10969943" cy="1167384"/>
          </a:xfrm>
        </p:spPr>
        <p:txBody>
          <a:bodyPr/>
          <a:lstStyle>
            <a:lvl1pPr>
              <a:defRPr baseline="0"/>
            </a:lvl1pPr>
          </a:lstStyle>
          <a:p>
            <a:pPr lvl="0"/>
            <a:r>
              <a:rPr lang="en-US" dirty="0"/>
              <a:t>Bullet information or Click to add Table / Chart / Smart Art / Photo / Clip Art / Media</a:t>
            </a:r>
          </a:p>
          <a:p>
            <a:pPr lvl="1"/>
            <a:r>
              <a:rPr lang="en-US" dirty="0"/>
              <a:t>Second </a:t>
            </a:r>
            <a:r>
              <a:rPr lang="en-US" dirty="0" smtClean="0"/>
              <a:t>level</a:t>
            </a:r>
            <a:endParaRPr lang="en-US" dirty="0"/>
          </a:p>
        </p:txBody>
      </p:sp>
    </p:spTree>
    <p:extLst>
      <p:ext uri="{BB962C8B-B14F-4D97-AF65-F5344CB8AC3E}">
        <p14:creationId xmlns:p14="http://schemas.microsoft.com/office/powerpoint/2010/main" val="245727079"/>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ub-Title, Text or Object">
    <p:spTree>
      <p:nvGrpSpPr>
        <p:cNvPr id="1" name=""/>
        <p:cNvGrpSpPr/>
        <p:nvPr/>
      </p:nvGrpSpPr>
      <p:grpSpPr>
        <a:xfrm>
          <a:off x="0" y="0"/>
          <a:ext cx="0" cy="0"/>
          <a:chOff x="0" y="0"/>
          <a:chExt cx="0" cy="0"/>
        </a:xfrm>
      </p:grpSpPr>
      <p:sp>
        <p:nvSpPr>
          <p:cNvPr id="5" name="Body"/>
          <p:cNvSpPr>
            <a:spLocks noGrp="1"/>
          </p:cNvSpPr>
          <p:nvPr>
            <p:ph sz="quarter" idx="14" hasCustomPrompt="1"/>
          </p:nvPr>
        </p:nvSpPr>
        <p:spPr>
          <a:xfrm>
            <a:off x="609441" y="1981201"/>
            <a:ext cx="10969943" cy="4060825"/>
          </a:xfrm>
        </p:spPr>
        <p:txBody>
          <a:bodyPr/>
          <a:lstStyle>
            <a:lvl1pPr>
              <a:defRPr baseline="0"/>
            </a:lvl1pPr>
          </a:lstStyle>
          <a:p>
            <a:pPr lvl="0"/>
            <a:r>
              <a:rPr lang="en-US" dirty="0"/>
              <a:t>Bullet information or Click to add Table / Chart / Smart Art / Photo / Clip Art / Media</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609441" y="914400"/>
            <a:ext cx="10967828" cy="723900"/>
          </a:xfrm>
          <a:prstGeom prst="rect">
            <a:avLst/>
          </a:prstGeom>
        </p:spPr>
        <p:txBody>
          <a:bodyPr/>
          <a:lstStyle>
            <a:lvl1pPr>
              <a:lnSpc>
                <a:spcPct val="80000"/>
              </a:lnSpc>
              <a:defRPr/>
            </a:lvl1pPr>
          </a:lstStyle>
          <a:p>
            <a:r>
              <a:rPr lang="en-US" dirty="0"/>
              <a:t>Click to add title</a:t>
            </a:r>
          </a:p>
        </p:txBody>
      </p:sp>
      <p:sp>
        <p:nvSpPr>
          <p:cNvPr id="4" name="Header"/>
          <p:cNvSpPr>
            <a:spLocks noGrp="1"/>
          </p:cNvSpPr>
          <p:nvPr>
            <p:ph type="body" sz="quarter" idx="10" hasCustomPrompt="1"/>
          </p:nvPr>
        </p:nvSpPr>
        <p:spPr>
          <a:xfrm>
            <a:off x="609441" y="228600"/>
            <a:ext cx="10969943" cy="640080"/>
          </a:xfrm>
        </p:spPr>
        <p:txBody>
          <a:bodyPr/>
          <a:lstStyle>
            <a:lvl1pPr marL="0" indent="0">
              <a:spcBef>
                <a:spcPts val="0"/>
              </a:spcBef>
              <a:spcAft>
                <a:spcPts val="0"/>
              </a:spcAft>
              <a:buNone/>
              <a:defRPr sz="2200">
                <a:solidFill>
                  <a:srgbClr val="800000"/>
                </a:solidFill>
              </a:defRPr>
            </a:lvl1pPr>
          </a:lstStyle>
          <a:p>
            <a:pPr lvl="0"/>
            <a:r>
              <a:rPr lang="en-US" dirty="0"/>
              <a:t>Click to add header – max two rows of text</a:t>
            </a:r>
          </a:p>
        </p:txBody>
      </p:sp>
      <p:sp>
        <p:nvSpPr>
          <p:cNvPr id="6" name="Logo Protection" hidden="1"/>
          <p:cNvSpPr>
            <a:spLocks/>
          </p:cNvSpPr>
          <p:nvPr userDrawn="1">
            <p:custDataLst>
              <p:tags r:id="rId1"/>
            </p:custDataLst>
          </p:nvPr>
        </p:nvSpPr>
        <p:spPr bwMode="auto">
          <a:xfrm>
            <a:off x="9744712" y="6091237"/>
            <a:ext cx="2437765" cy="762000"/>
          </a:xfrm>
          <a:prstGeom prst="rect">
            <a:avLst/>
          </a:prstGeom>
          <a:solidFill>
            <a:schemeClr val="bg1"/>
          </a:solidFill>
          <a:ln>
            <a:solidFill>
              <a:schemeClr val="accent2"/>
            </a:solidFill>
          </a:ln>
          <a:effectLst/>
          <a:extLst/>
        </p:spPr>
        <p:txBody>
          <a:bodyPr vert="horz" wrap="square" lIns="91440" tIns="45720" rIns="91440" bIns="45720" numCol="1" rtlCol="0" anchor="t" anchorCtr="0" compatLnSpc="1">
            <a:prstTxWarp prst="textNoShape">
              <a:avLst/>
            </a:prstTxWarp>
          </a:bodyPr>
          <a:lstStyle/>
          <a:p>
            <a:pPr fontAlgn="base">
              <a:lnSpc>
                <a:spcPct val="80000"/>
              </a:lnSpc>
              <a:spcBef>
                <a:spcPct val="20000"/>
              </a:spcBef>
              <a:spcAft>
                <a:spcPct val="20000"/>
              </a:spcAft>
              <a:buFontTx/>
              <a:buChar char="•"/>
            </a:pPr>
            <a:endParaRPr lang="de-DE" sz="1600" dirty="0">
              <a:solidFill>
                <a:srgbClr val="0048B9"/>
              </a:solidFill>
            </a:endParaRPr>
          </a:p>
        </p:txBody>
      </p:sp>
      <p:sp>
        <p:nvSpPr>
          <p:cNvPr id="7" name="Sub-Title"/>
          <p:cNvSpPr>
            <a:spLocks noGrp="1"/>
          </p:cNvSpPr>
          <p:nvPr>
            <p:ph type="body" sz="quarter" idx="22" hasCustomPrompt="1"/>
          </p:nvPr>
        </p:nvSpPr>
        <p:spPr>
          <a:xfrm>
            <a:off x="609441" y="1533525"/>
            <a:ext cx="10969943" cy="533400"/>
          </a:xfrm>
        </p:spPr>
        <p:txBody>
          <a:bodyPr vert="horz" lIns="91440" tIns="45720" rIns="91440" bIns="45720" rtlCol="0" anchor="t" anchorCtr="1">
            <a:noAutofit/>
          </a:bodyPr>
          <a:lstStyle>
            <a:lvl1pPr marL="0" indent="0" algn="l">
              <a:buNone/>
              <a:defRPr lang="en-US" sz="1600" u="none" baseline="0" dirty="0">
                <a:latin typeface="+mj-lt"/>
                <a:ea typeface="+mj-ea"/>
                <a:cs typeface="+mj-cs"/>
              </a:defRPr>
            </a:lvl1pPr>
          </a:lstStyle>
          <a:p>
            <a:pPr lvl="0" algn="ctr">
              <a:lnSpc>
                <a:spcPct val="100000"/>
              </a:lnSpc>
              <a:spcBef>
                <a:spcPct val="0"/>
              </a:spcBef>
              <a:spcAft>
                <a:spcPct val="0"/>
              </a:spcAft>
            </a:pPr>
            <a:r>
              <a:rPr lang="en-US" dirty="0" smtClean="0"/>
              <a:t>(Click to add sub-title)</a:t>
            </a:r>
            <a:endParaRPr lang="en-US" dirty="0"/>
          </a:p>
        </p:txBody>
      </p:sp>
    </p:spTree>
    <p:extLst>
      <p:ext uri="{BB962C8B-B14F-4D97-AF65-F5344CB8AC3E}">
        <p14:creationId xmlns:p14="http://schemas.microsoft.com/office/powerpoint/2010/main" val="275125439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 Text or Object">
    <p:spTree>
      <p:nvGrpSpPr>
        <p:cNvPr id="1" name=""/>
        <p:cNvGrpSpPr/>
        <p:nvPr/>
      </p:nvGrpSpPr>
      <p:grpSpPr>
        <a:xfrm>
          <a:off x="0" y="0"/>
          <a:ext cx="0" cy="0"/>
          <a:chOff x="0" y="0"/>
          <a:chExt cx="0" cy="0"/>
        </a:xfrm>
      </p:grpSpPr>
      <p:sp>
        <p:nvSpPr>
          <p:cNvPr id="6" name="BodyRight"/>
          <p:cNvSpPr>
            <a:spLocks noGrp="1"/>
          </p:cNvSpPr>
          <p:nvPr>
            <p:ph sz="quarter" idx="17" hasCustomPrompt="1"/>
          </p:nvPr>
        </p:nvSpPr>
        <p:spPr>
          <a:xfrm>
            <a:off x="6195986" y="1646239"/>
            <a:ext cx="5383398" cy="4395787"/>
          </a:xfrm>
        </p:spPr>
        <p:txBody>
          <a:bodyPr/>
          <a:lstStyle>
            <a:lvl1pPr>
              <a:defRPr/>
            </a:lvl1pPr>
          </a:lstStyle>
          <a:p>
            <a:pPr lvl="0"/>
            <a:r>
              <a:rPr lang="en-US" dirty="0"/>
              <a:t>Bullet information or Click to add Table / Chart / Smart Art / Photo / Clip Art / Media</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Body"/>
          <p:cNvSpPr>
            <a:spLocks noGrp="1"/>
          </p:cNvSpPr>
          <p:nvPr>
            <p:ph sz="quarter" idx="21" hasCustomPrompt="1"/>
          </p:nvPr>
        </p:nvSpPr>
        <p:spPr>
          <a:xfrm>
            <a:off x="609441" y="1646239"/>
            <a:ext cx="5383398" cy="4395787"/>
          </a:xfrm>
        </p:spPr>
        <p:txBody>
          <a:bodyPr/>
          <a:lstStyle>
            <a:lvl1pPr>
              <a:defRPr/>
            </a:lvl1pPr>
          </a:lstStyle>
          <a:p>
            <a:pPr lvl="0"/>
            <a:r>
              <a:rPr lang="en-US" dirty="0"/>
              <a:t>Bullet information or Click to add Table / Chart / Smart Art / Photo / Clip Art / Media</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p:cNvSpPr>
            <a:spLocks noGrp="1"/>
          </p:cNvSpPr>
          <p:nvPr>
            <p:ph type="title" hasCustomPrompt="1"/>
          </p:nvPr>
        </p:nvSpPr>
        <p:spPr>
          <a:xfrm>
            <a:off x="609442" y="914400"/>
            <a:ext cx="10967827" cy="723900"/>
          </a:xfrm>
          <a:prstGeom prst="rect">
            <a:avLst/>
          </a:prstGeom>
        </p:spPr>
        <p:txBody>
          <a:bodyPr/>
          <a:lstStyle>
            <a:lvl1pPr>
              <a:defRPr baseline="0"/>
            </a:lvl1pPr>
          </a:lstStyle>
          <a:p>
            <a:r>
              <a:rPr lang="en-US" dirty="0"/>
              <a:t>Click to add title</a:t>
            </a:r>
          </a:p>
        </p:txBody>
      </p:sp>
      <p:sp>
        <p:nvSpPr>
          <p:cNvPr id="13" name="Header"/>
          <p:cNvSpPr>
            <a:spLocks noGrp="1"/>
          </p:cNvSpPr>
          <p:nvPr>
            <p:ph type="body" sz="quarter" idx="10" hasCustomPrompt="1"/>
          </p:nvPr>
        </p:nvSpPr>
        <p:spPr>
          <a:xfrm>
            <a:off x="609441" y="228600"/>
            <a:ext cx="10969943" cy="640080"/>
          </a:xfrm>
        </p:spPr>
        <p:txBody>
          <a:bodyPr/>
          <a:lstStyle>
            <a:lvl1pPr marL="0" indent="0">
              <a:spcBef>
                <a:spcPts val="0"/>
              </a:spcBef>
              <a:spcAft>
                <a:spcPts val="0"/>
              </a:spcAft>
              <a:buNone/>
              <a:defRPr sz="2200">
                <a:solidFill>
                  <a:srgbClr val="800000"/>
                </a:solidFill>
              </a:defRPr>
            </a:lvl1pPr>
          </a:lstStyle>
          <a:p>
            <a:pPr lvl="0"/>
            <a:r>
              <a:rPr lang="en-US" dirty="0"/>
              <a:t>Click to add header – max two rows of text</a:t>
            </a:r>
          </a:p>
        </p:txBody>
      </p:sp>
      <p:sp>
        <p:nvSpPr>
          <p:cNvPr id="8" name="Logo Protection" hidden="1"/>
          <p:cNvSpPr>
            <a:spLocks/>
          </p:cNvSpPr>
          <p:nvPr userDrawn="1">
            <p:custDataLst>
              <p:tags r:id="rId1"/>
            </p:custDataLst>
          </p:nvPr>
        </p:nvSpPr>
        <p:spPr bwMode="auto">
          <a:xfrm>
            <a:off x="9744712" y="6091237"/>
            <a:ext cx="2437765" cy="762000"/>
          </a:xfrm>
          <a:prstGeom prst="rect">
            <a:avLst/>
          </a:prstGeom>
          <a:solidFill>
            <a:schemeClr val="bg1"/>
          </a:solidFill>
          <a:ln>
            <a:solidFill>
              <a:schemeClr val="accent2"/>
            </a:solidFill>
          </a:ln>
          <a:effectLst/>
          <a:extLst/>
        </p:spPr>
        <p:txBody>
          <a:bodyPr vert="horz" wrap="square" lIns="91440" tIns="45720" rIns="91440" bIns="45720" numCol="1" rtlCol="0" anchor="t" anchorCtr="0" compatLnSpc="1">
            <a:prstTxWarp prst="textNoShape">
              <a:avLst/>
            </a:prstTxWarp>
          </a:bodyPr>
          <a:lstStyle/>
          <a:p>
            <a:pPr fontAlgn="base">
              <a:lnSpc>
                <a:spcPct val="80000"/>
              </a:lnSpc>
              <a:spcBef>
                <a:spcPct val="20000"/>
              </a:spcBef>
              <a:spcAft>
                <a:spcPct val="20000"/>
              </a:spcAft>
              <a:buFontTx/>
              <a:buChar char="•"/>
            </a:pPr>
            <a:endParaRPr lang="de-DE" sz="1600" dirty="0">
              <a:solidFill>
                <a:srgbClr val="0048B9"/>
              </a:solidFill>
            </a:endParaRPr>
          </a:p>
        </p:txBody>
      </p:sp>
    </p:spTree>
    <p:extLst>
      <p:ext uri="{BB962C8B-B14F-4D97-AF65-F5344CB8AC3E}">
        <p14:creationId xmlns:p14="http://schemas.microsoft.com/office/powerpoint/2010/main" val="3974701058"/>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2 Split Text or Object">
    <p:spTree>
      <p:nvGrpSpPr>
        <p:cNvPr id="1" name=""/>
        <p:cNvGrpSpPr/>
        <p:nvPr/>
      </p:nvGrpSpPr>
      <p:grpSpPr>
        <a:xfrm>
          <a:off x="0" y="0"/>
          <a:ext cx="0" cy="0"/>
          <a:chOff x="0" y="0"/>
          <a:chExt cx="0" cy="0"/>
        </a:xfrm>
      </p:grpSpPr>
      <p:sp>
        <p:nvSpPr>
          <p:cNvPr id="7" name="BodyLowerRight"/>
          <p:cNvSpPr>
            <a:spLocks noGrp="1"/>
          </p:cNvSpPr>
          <p:nvPr>
            <p:ph sz="quarter" idx="22" hasCustomPrompt="1"/>
          </p:nvPr>
        </p:nvSpPr>
        <p:spPr>
          <a:xfrm>
            <a:off x="6195986" y="3878263"/>
            <a:ext cx="5383398" cy="2163762"/>
          </a:xfrm>
        </p:spPr>
        <p:txBody>
          <a:bodyPr/>
          <a:lstStyle>
            <a:lvl1pPr>
              <a:defRPr/>
            </a:lvl1pPr>
          </a:lstStyle>
          <a:p>
            <a:pPr lvl="0"/>
            <a:r>
              <a:rPr lang="en-US" dirty="0"/>
              <a:t>Bullet information or Click to add Table / Chart / Smart Art / Photo / Clip Art / Media</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BodyUpperRight"/>
          <p:cNvSpPr>
            <a:spLocks noGrp="1"/>
          </p:cNvSpPr>
          <p:nvPr>
            <p:ph sz="quarter" idx="17" hasCustomPrompt="1"/>
          </p:nvPr>
        </p:nvSpPr>
        <p:spPr>
          <a:xfrm>
            <a:off x="6195986" y="1646239"/>
            <a:ext cx="5383398" cy="2163762"/>
          </a:xfrm>
        </p:spPr>
        <p:txBody>
          <a:bodyPr/>
          <a:lstStyle>
            <a:lvl1pPr>
              <a:defRPr/>
            </a:lvl1pPr>
          </a:lstStyle>
          <a:p>
            <a:pPr lvl="0"/>
            <a:r>
              <a:rPr lang="en-US" dirty="0"/>
              <a:t>Bullet information or Click to add Table / Chart / Smart Art / Photo / Clip Art / Media</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Body"/>
          <p:cNvSpPr>
            <a:spLocks noGrp="1"/>
          </p:cNvSpPr>
          <p:nvPr>
            <p:ph sz="quarter" idx="21" hasCustomPrompt="1"/>
          </p:nvPr>
        </p:nvSpPr>
        <p:spPr>
          <a:xfrm>
            <a:off x="609441" y="1646239"/>
            <a:ext cx="5383398" cy="4395787"/>
          </a:xfrm>
        </p:spPr>
        <p:txBody>
          <a:bodyPr/>
          <a:lstStyle>
            <a:lvl1pPr>
              <a:defRPr/>
            </a:lvl1pPr>
          </a:lstStyle>
          <a:p>
            <a:pPr lvl="0"/>
            <a:r>
              <a:rPr lang="en-US" dirty="0"/>
              <a:t>Bullet information or Click to add Table / Chart / Smart Art / Photo / Clip Art / Media</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p:cNvSpPr>
            <a:spLocks noGrp="1"/>
          </p:cNvSpPr>
          <p:nvPr>
            <p:ph type="title" hasCustomPrompt="1"/>
          </p:nvPr>
        </p:nvSpPr>
        <p:spPr>
          <a:xfrm>
            <a:off x="609442" y="914400"/>
            <a:ext cx="10967827" cy="723900"/>
          </a:xfrm>
          <a:prstGeom prst="rect">
            <a:avLst/>
          </a:prstGeom>
        </p:spPr>
        <p:txBody>
          <a:bodyPr/>
          <a:lstStyle>
            <a:lvl1pPr>
              <a:defRPr baseline="0"/>
            </a:lvl1pPr>
          </a:lstStyle>
          <a:p>
            <a:r>
              <a:rPr lang="en-US" dirty="0"/>
              <a:t>Click to add title</a:t>
            </a:r>
          </a:p>
        </p:txBody>
      </p:sp>
      <p:sp>
        <p:nvSpPr>
          <p:cNvPr id="13" name="Header"/>
          <p:cNvSpPr>
            <a:spLocks noGrp="1"/>
          </p:cNvSpPr>
          <p:nvPr>
            <p:ph type="body" sz="quarter" idx="10" hasCustomPrompt="1"/>
          </p:nvPr>
        </p:nvSpPr>
        <p:spPr>
          <a:xfrm>
            <a:off x="609441" y="228600"/>
            <a:ext cx="10969943" cy="640080"/>
          </a:xfrm>
        </p:spPr>
        <p:txBody>
          <a:bodyPr/>
          <a:lstStyle>
            <a:lvl1pPr marL="0" indent="0">
              <a:spcBef>
                <a:spcPts val="0"/>
              </a:spcBef>
              <a:spcAft>
                <a:spcPts val="0"/>
              </a:spcAft>
              <a:buNone/>
              <a:defRPr sz="2200">
                <a:solidFill>
                  <a:srgbClr val="800000"/>
                </a:solidFill>
              </a:defRPr>
            </a:lvl1pPr>
          </a:lstStyle>
          <a:p>
            <a:pPr lvl="0"/>
            <a:r>
              <a:rPr lang="en-US" dirty="0"/>
              <a:t>Click to add header – max two rows of text</a:t>
            </a:r>
          </a:p>
        </p:txBody>
      </p:sp>
      <p:sp>
        <p:nvSpPr>
          <p:cNvPr id="8" name="Logo Protection" hidden="1"/>
          <p:cNvSpPr>
            <a:spLocks/>
          </p:cNvSpPr>
          <p:nvPr userDrawn="1">
            <p:custDataLst>
              <p:tags r:id="rId1"/>
            </p:custDataLst>
          </p:nvPr>
        </p:nvSpPr>
        <p:spPr bwMode="auto">
          <a:xfrm>
            <a:off x="9744712" y="6091237"/>
            <a:ext cx="2437765" cy="762000"/>
          </a:xfrm>
          <a:prstGeom prst="rect">
            <a:avLst/>
          </a:prstGeom>
          <a:solidFill>
            <a:schemeClr val="bg1"/>
          </a:solidFill>
          <a:ln>
            <a:solidFill>
              <a:schemeClr val="accent2"/>
            </a:solidFill>
          </a:ln>
          <a:effectLst/>
          <a:extLst/>
        </p:spPr>
        <p:txBody>
          <a:bodyPr vert="horz" wrap="square" lIns="91440" tIns="45720" rIns="91440" bIns="45720" numCol="1" rtlCol="0" anchor="t" anchorCtr="0" compatLnSpc="1">
            <a:prstTxWarp prst="textNoShape">
              <a:avLst/>
            </a:prstTxWarp>
          </a:bodyPr>
          <a:lstStyle/>
          <a:p>
            <a:pPr fontAlgn="base">
              <a:lnSpc>
                <a:spcPct val="80000"/>
              </a:lnSpc>
              <a:spcBef>
                <a:spcPct val="20000"/>
              </a:spcBef>
              <a:spcAft>
                <a:spcPct val="20000"/>
              </a:spcAft>
              <a:buFontTx/>
              <a:buChar char="•"/>
            </a:pPr>
            <a:endParaRPr lang="de-DE" sz="1600" dirty="0">
              <a:solidFill>
                <a:srgbClr val="0048B9"/>
              </a:solidFill>
            </a:endParaRPr>
          </a:p>
        </p:txBody>
      </p:sp>
    </p:spTree>
    <p:extLst>
      <p:ext uri="{BB962C8B-B14F-4D97-AF65-F5344CB8AC3E}">
        <p14:creationId xmlns:p14="http://schemas.microsoft.com/office/powerpoint/2010/main" val="4061932887"/>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 Title, Text or Object">
    <p:spTree>
      <p:nvGrpSpPr>
        <p:cNvPr id="1" name=""/>
        <p:cNvGrpSpPr/>
        <p:nvPr/>
      </p:nvGrpSpPr>
      <p:grpSpPr>
        <a:xfrm>
          <a:off x="0" y="0"/>
          <a:ext cx="0" cy="0"/>
          <a:chOff x="0" y="0"/>
          <a:chExt cx="0" cy="0"/>
        </a:xfrm>
      </p:grpSpPr>
      <p:sp>
        <p:nvSpPr>
          <p:cNvPr id="11" name="Sub-TitleRight"/>
          <p:cNvSpPr>
            <a:spLocks noGrp="1"/>
          </p:cNvSpPr>
          <p:nvPr>
            <p:ph type="body" sz="quarter" idx="23" hasCustomPrompt="1"/>
          </p:nvPr>
        </p:nvSpPr>
        <p:spPr>
          <a:xfrm>
            <a:off x="6195986" y="1657350"/>
            <a:ext cx="5383398" cy="533400"/>
          </a:xfrm>
        </p:spPr>
        <p:txBody>
          <a:bodyPr vert="horz" lIns="91440" tIns="45720" rIns="91440" bIns="45720" rtlCol="0" anchor="b" anchorCtr="1">
            <a:noAutofit/>
          </a:bodyPr>
          <a:lstStyle>
            <a:lvl1pPr marL="0" indent="0">
              <a:buNone/>
              <a:defRPr lang="en-US" sz="2200" u="sng" baseline="0" dirty="0">
                <a:latin typeface="+mj-lt"/>
                <a:ea typeface="+mj-ea"/>
                <a:cs typeface="+mj-cs"/>
              </a:defRPr>
            </a:lvl1pPr>
          </a:lstStyle>
          <a:p>
            <a:pPr lvl="0" algn="ctr">
              <a:lnSpc>
                <a:spcPct val="100000"/>
              </a:lnSpc>
              <a:spcBef>
                <a:spcPct val="0"/>
              </a:spcBef>
              <a:spcAft>
                <a:spcPct val="0"/>
              </a:spcAft>
            </a:pPr>
            <a:r>
              <a:rPr lang="en-US" dirty="0" smtClean="0"/>
              <a:t>Click to add sub-title</a:t>
            </a:r>
            <a:endParaRPr lang="en-US" dirty="0"/>
          </a:p>
        </p:txBody>
      </p:sp>
      <p:sp>
        <p:nvSpPr>
          <p:cNvPr id="6" name="BodyRight"/>
          <p:cNvSpPr>
            <a:spLocks noGrp="1"/>
          </p:cNvSpPr>
          <p:nvPr>
            <p:ph sz="quarter" idx="17" hasCustomPrompt="1"/>
          </p:nvPr>
        </p:nvSpPr>
        <p:spPr>
          <a:xfrm>
            <a:off x="6195986" y="2209801"/>
            <a:ext cx="5383398" cy="3832225"/>
          </a:xfrm>
        </p:spPr>
        <p:txBody>
          <a:bodyPr>
            <a:noAutofit/>
          </a:bodyPr>
          <a:lstStyle>
            <a:lvl1pPr>
              <a:defRPr/>
            </a:lvl1pPr>
          </a:lstStyle>
          <a:p>
            <a:pPr lvl="0"/>
            <a:r>
              <a:rPr lang="en-US" dirty="0"/>
              <a:t>Bullet information or Click to add Table / Chart / Smart Art / Photo / Clip Art / Media</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ub-Title"/>
          <p:cNvSpPr>
            <a:spLocks noGrp="1"/>
          </p:cNvSpPr>
          <p:nvPr>
            <p:ph type="body" sz="quarter" idx="22" hasCustomPrompt="1"/>
          </p:nvPr>
        </p:nvSpPr>
        <p:spPr>
          <a:xfrm>
            <a:off x="609441" y="1657350"/>
            <a:ext cx="5383398" cy="533400"/>
          </a:xfrm>
        </p:spPr>
        <p:txBody>
          <a:bodyPr vert="horz" lIns="91440" tIns="45720" rIns="91440" bIns="45720" rtlCol="0" anchor="b" anchorCtr="1">
            <a:noAutofit/>
          </a:bodyPr>
          <a:lstStyle>
            <a:lvl1pPr marL="0" indent="0" algn="l">
              <a:buNone/>
              <a:defRPr lang="en-US" sz="2200" u="sng" baseline="0" dirty="0">
                <a:latin typeface="+mj-lt"/>
                <a:ea typeface="+mj-ea"/>
                <a:cs typeface="+mj-cs"/>
              </a:defRPr>
            </a:lvl1pPr>
          </a:lstStyle>
          <a:p>
            <a:pPr lvl="0" algn="ctr">
              <a:lnSpc>
                <a:spcPct val="100000"/>
              </a:lnSpc>
              <a:spcBef>
                <a:spcPct val="0"/>
              </a:spcBef>
              <a:spcAft>
                <a:spcPct val="0"/>
              </a:spcAft>
            </a:pPr>
            <a:r>
              <a:rPr lang="en-US" dirty="0" smtClean="0"/>
              <a:t>Click to add sub-title</a:t>
            </a:r>
            <a:endParaRPr lang="en-US" dirty="0"/>
          </a:p>
        </p:txBody>
      </p:sp>
      <p:sp>
        <p:nvSpPr>
          <p:cNvPr id="9" name="Body"/>
          <p:cNvSpPr>
            <a:spLocks noGrp="1"/>
          </p:cNvSpPr>
          <p:nvPr>
            <p:ph sz="quarter" idx="21" hasCustomPrompt="1"/>
          </p:nvPr>
        </p:nvSpPr>
        <p:spPr>
          <a:xfrm>
            <a:off x="609441" y="2209801"/>
            <a:ext cx="5383398" cy="3832225"/>
          </a:xfrm>
        </p:spPr>
        <p:txBody>
          <a:bodyPr>
            <a:noAutofit/>
          </a:bodyPr>
          <a:lstStyle>
            <a:lvl1pPr>
              <a:defRPr/>
            </a:lvl1pPr>
          </a:lstStyle>
          <a:p>
            <a:pPr lvl="0"/>
            <a:r>
              <a:rPr lang="en-US" dirty="0"/>
              <a:t>Bullet information or Click to add Table / Chart / Smart Art / Photo / Clip Art / Media</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p:cNvSpPr>
            <a:spLocks noGrp="1"/>
          </p:cNvSpPr>
          <p:nvPr>
            <p:ph type="title" hasCustomPrompt="1"/>
          </p:nvPr>
        </p:nvSpPr>
        <p:spPr>
          <a:xfrm>
            <a:off x="609442" y="914400"/>
            <a:ext cx="10967827" cy="723900"/>
          </a:xfrm>
          <a:prstGeom prst="rect">
            <a:avLst/>
          </a:prstGeom>
        </p:spPr>
        <p:txBody>
          <a:bodyPr>
            <a:noAutofit/>
          </a:bodyPr>
          <a:lstStyle>
            <a:lvl1pPr>
              <a:defRPr baseline="0"/>
            </a:lvl1pPr>
          </a:lstStyle>
          <a:p>
            <a:r>
              <a:rPr lang="en-US" dirty="0"/>
              <a:t>Click to add title</a:t>
            </a:r>
          </a:p>
        </p:txBody>
      </p:sp>
      <p:sp>
        <p:nvSpPr>
          <p:cNvPr id="13" name="Header"/>
          <p:cNvSpPr>
            <a:spLocks noGrp="1"/>
          </p:cNvSpPr>
          <p:nvPr>
            <p:ph type="body" sz="quarter" idx="10" hasCustomPrompt="1"/>
          </p:nvPr>
        </p:nvSpPr>
        <p:spPr>
          <a:xfrm>
            <a:off x="609441" y="228600"/>
            <a:ext cx="10969943" cy="640080"/>
          </a:xfrm>
        </p:spPr>
        <p:txBody>
          <a:bodyPr>
            <a:noAutofit/>
          </a:bodyPr>
          <a:lstStyle>
            <a:lvl1pPr marL="0" indent="0">
              <a:spcBef>
                <a:spcPts val="0"/>
              </a:spcBef>
              <a:spcAft>
                <a:spcPts val="0"/>
              </a:spcAft>
              <a:buNone/>
              <a:defRPr sz="2200">
                <a:solidFill>
                  <a:srgbClr val="800000"/>
                </a:solidFill>
              </a:defRPr>
            </a:lvl1pPr>
          </a:lstStyle>
          <a:p>
            <a:pPr lvl="0"/>
            <a:r>
              <a:rPr lang="en-US" dirty="0"/>
              <a:t>Click to add header – max two rows of text</a:t>
            </a:r>
          </a:p>
        </p:txBody>
      </p:sp>
      <p:sp>
        <p:nvSpPr>
          <p:cNvPr id="10" name="Logo Protection" hidden="1"/>
          <p:cNvSpPr>
            <a:spLocks/>
          </p:cNvSpPr>
          <p:nvPr userDrawn="1">
            <p:custDataLst>
              <p:tags r:id="rId1"/>
            </p:custDataLst>
          </p:nvPr>
        </p:nvSpPr>
        <p:spPr bwMode="auto">
          <a:xfrm>
            <a:off x="9744712" y="6091237"/>
            <a:ext cx="2437765" cy="762000"/>
          </a:xfrm>
          <a:prstGeom prst="rect">
            <a:avLst/>
          </a:prstGeom>
          <a:solidFill>
            <a:schemeClr val="bg1"/>
          </a:solidFill>
          <a:ln>
            <a:solidFill>
              <a:schemeClr val="accent2"/>
            </a:solidFill>
          </a:ln>
          <a:effectLst/>
          <a:extLst/>
        </p:spPr>
        <p:txBody>
          <a:bodyPr vert="horz" wrap="square" lIns="91440" tIns="45720" rIns="91440" bIns="45720" numCol="1" rtlCol="0" anchor="t" anchorCtr="0" compatLnSpc="1">
            <a:prstTxWarp prst="textNoShape">
              <a:avLst/>
            </a:prstTxWarp>
          </a:bodyPr>
          <a:lstStyle/>
          <a:p>
            <a:pPr fontAlgn="base">
              <a:lnSpc>
                <a:spcPct val="80000"/>
              </a:lnSpc>
              <a:spcBef>
                <a:spcPct val="20000"/>
              </a:spcBef>
              <a:spcAft>
                <a:spcPct val="20000"/>
              </a:spcAft>
              <a:buFontTx/>
              <a:buChar char="•"/>
            </a:pPr>
            <a:endParaRPr lang="de-DE" sz="1600" dirty="0">
              <a:solidFill>
                <a:srgbClr val="0048B9"/>
              </a:solidFill>
            </a:endParaRPr>
          </a:p>
        </p:txBody>
      </p:sp>
    </p:spTree>
    <p:extLst>
      <p:ext uri="{BB962C8B-B14F-4D97-AF65-F5344CB8AC3E}">
        <p14:creationId xmlns:p14="http://schemas.microsoft.com/office/powerpoint/2010/main" val="38135161"/>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ags" Target="../tags/tag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33"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ags" Target="../tags/tag4.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ags" Target="../tags/tag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ags" Target="../tags/tag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ags" Target="../tags/tag6.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ags" Target="../tags/tag2.xml"/><Relationship Id="rId30" Type="http://schemas.openxmlformats.org/officeDocument/2006/relationships/tags" Target="../tags/tag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empower - DO NOT DELETE!!!"/>
          <p:cNvSpPr/>
          <p:nvPr>
            <p:custDataLst>
              <p:tags r:id="rId26"/>
            </p:custDataLst>
          </p:nvPr>
        </p:nvSpPr>
        <p:spPr bwMode="auto">
          <a:xfrm>
            <a:off x="0" y="0"/>
            <a:ext cx="0" cy="0"/>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lvl="0" fontAlgn="base">
              <a:lnSpc>
                <a:spcPct val="80000"/>
              </a:lnSpc>
              <a:spcBef>
                <a:spcPct val="20000"/>
              </a:spcBef>
              <a:spcAft>
                <a:spcPct val="20000"/>
              </a:spcAft>
              <a:buFontTx/>
              <a:buChar char="•"/>
            </a:pPr>
            <a:endParaRPr lang="en-US" sz="1800">
              <a:solidFill>
                <a:srgbClr val="0048B9"/>
              </a:solidFill>
            </a:endParaRPr>
          </a:p>
        </p:txBody>
      </p:sp>
      <p:sp>
        <p:nvSpPr>
          <p:cNvPr id="8" name="empower masterfields-DO NOT DELETE"/>
          <p:cNvSpPr txBox="1">
            <a:spLocks noChangeArrowheads="1"/>
          </p:cNvSpPr>
          <p:nvPr>
            <p:custDataLst>
              <p:tags r:id="rId27"/>
            </p:custDataLst>
          </p:nvPr>
        </p:nvSpPr>
        <p:spPr bwMode="auto">
          <a:xfrm>
            <a:off x="4208651" y="6599711"/>
            <a:ext cx="3634759" cy="128114"/>
          </a:xfrm>
          <a:prstGeom prst="rect">
            <a:avLst/>
          </a:prstGeom>
          <a:noFill/>
          <a:ln w="9525">
            <a:noFill/>
            <a:miter lim="800000"/>
            <a:headEnd/>
            <a:tailEnd/>
          </a:ln>
          <a:effectLst/>
        </p:spPr>
        <p:txBody>
          <a:bodyPr lIns="0" tIns="0" rIns="0" bIns="0" anchor="b" anchorCtr="0"/>
          <a:lstStyle/>
          <a:p>
            <a:pPr lvl="0" algn="ctr" defTabSz="895888" fontAlgn="base">
              <a:lnSpc>
                <a:spcPct val="80000"/>
              </a:lnSpc>
              <a:spcBef>
                <a:spcPct val="20000"/>
              </a:spcBef>
              <a:spcAft>
                <a:spcPct val="20000"/>
              </a:spcAft>
              <a:buFontTx/>
              <a:buNone/>
            </a:pPr>
            <a:endParaRPr lang="en-US" sz="1000" dirty="0">
              <a:solidFill>
                <a:srgbClr val="0048B9"/>
              </a:solidFill>
            </a:endParaRPr>
          </a:p>
        </p:txBody>
      </p:sp>
      <p:sp>
        <p:nvSpPr>
          <p:cNvPr id="1027" name="Body"/>
          <p:cNvSpPr>
            <a:spLocks noGrp="1" noChangeArrowheads="1"/>
          </p:cNvSpPr>
          <p:nvPr>
            <p:ph type="body" idx="1"/>
          </p:nvPr>
        </p:nvSpPr>
        <p:spPr bwMode="auto">
          <a:xfrm>
            <a:off x="609441" y="1645921"/>
            <a:ext cx="10972059" cy="43913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Autofit/>
          </a:bodyPr>
          <a:lstStyle/>
          <a:p>
            <a:pPr lvl="0"/>
            <a:r>
              <a:rPr lang="en-US" dirty="0"/>
              <a:t>Bullet information in bold (Arial 20 bold) </a:t>
            </a:r>
          </a:p>
          <a:p>
            <a:pPr lvl="1"/>
            <a:r>
              <a:rPr lang="en-US" dirty="0"/>
              <a:t>Supporting information (Arial 18 normal)</a:t>
            </a:r>
          </a:p>
          <a:p>
            <a:pPr lvl="2"/>
            <a:r>
              <a:rPr lang="en-US" dirty="0"/>
              <a:t>Supporting information (Arial 18 normal)</a:t>
            </a:r>
          </a:p>
          <a:p>
            <a:pPr lvl="3"/>
            <a:r>
              <a:rPr lang="en-US" dirty="0"/>
              <a:t>Supporting Information (Arial 18 normal)</a:t>
            </a:r>
          </a:p>
          <a:p>
            <a:pPr lvl="4"/>
            <a:r>
              <a:rPr lang="en-US" dirty="0"/>
              <a:t>Supporting Information (Arial 18 normal)</a:t>
            </a:r>
          </a:p>
          <a:p>
            <a:pPr lvl="5"/>
            <a:r>
              <a:rPr lang="en-US" dirty="0"/>
              <a:t>Supporting Information (Arial 18 normal)</a:t>
            </a:r>
          </a:p>
        </p:txBody>
      </p:sp>
      <p:sp>
        <p:nvSpPr>
          <p:cNvPr id="3" name="Title"/>
          <p:cNvSpPr>
            <a:spLocks noGrp="1"/>
          </p:cNvSpPr>
          <p:nvPr>
            <p:ph type="title"/>
          </p:nvPr>
        </p:nvSpPr>
        <p:spPr>
          <a:xfrm>
            <a:off x="603094" y="914400"/>
            <a:ext cx="10967828" cy="723900"/>
          </a:xfrm>
          <a:prstGeom prst="rect">
            <a:avLst/>
          </a:prstGeom>
        </p:spPr>
        <p:txBody>
          <a:bodyPr vert="horz" lIns="91440" tIns="45720" rIns="91440" bIns="45720" rtlCol="0" anchor="b">
            <a:noAutofit/>
          </a:bodyPr>
          <a:lstStyle/>
          <a:p>
            <a:r>
              <a:rPr lang="en-US" kern="0" dirty="0"/>
              <a:t>Slide Title in Arial 24 Bold. Underline Last Line Only.</a:t>
            </a:r>
          </a:p>
        </p:txBody>
      </p:sp>
      <p:sp>
        <p:nvSpPr>
          <p:cNvPr id="4" name="empower - DO NOT DELETE!!!"/>
          <p:cNvSpPr/>
          <p:nvPr>
            <p:custDataLst>
              <p:tags r:id="rId28"/>
            </p:custDataLst>
          </p:nvPr>
        </p:nvSpPr>
        <p:spPr bwMode="auto">
          <a:xfrm>
            <a:off x="0" y="0"/>
            <a:ext cx="0" cy="0"/>
          </a:xfrm>
          <a:prstGeom prst="ellipse">
            <a:avLst/>
          </a:prstGeom>
          <a:solidFill>
            <a:schemeClr val="bg1"/>
          </a:solidFill>
          <a:ln>
            <a:solidFill>
              <a:schemeClr val="accent2"/>
            </a:solidFill>
          </a:ln>
          <a:effectLst/>
          <a:ex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80000"/>
              </a:lnSpc>
              <a:spcBef>
                <a:spcPct val="20000"/>
              </a:spcBef>
              <a:spcAft>
                <a:spcPct val="20000"/>
              </a:spcAft>
              <a:buClrTx/>
              <a:buSzTx/>
              <a:tabLst/>
            </a:pPr>
            <a:endParaRPr kumimoji="0" lang="en-US" sz="1600" b="0" i="0" u="none" strike="noStrike" cap="none" normalizeH="0" baseline="0" dirty="0" smtClean="0">
              <a:ln>
                <a:noFill/>
              </a:ln>
              <a:solidFill>
                <a:srgbClr val="0048B9"/>
              </a:solidFill>
              <a:effectLst/>
              <a:latin typeface="Arial"/>
            </a:endParaRPr>
          </a:p>
        </p:txBody>
      </p:sp>
      <p:sp>
        <p:nvSpPr>
          <p:cNvPr id="5" name="empower - DO NOT DELETE!!!"/>
          <p:cNvSpPr/>
          <p:nvPr>
            <p:custDataLst>
              <p:tags r:id="rId29"/>
            </p:custDataLst>
          </p:nvPr>
        </p:nvSpPr>
        <p:spPr bwMode="auto">
          <a:xfrm>
            <a:off x="0" y="0"/>
            <a:ext cx="0" cy="0"/>
          </a:xfrm>
          <a:prstGeom prst="ellipse">
            <a:avLst/>
          </a:prstGeom>
          <a:solidFill>
            <a:schemeClr val="bg1"/>
          </a:solidFill>
          <a:ln>
            <a:solidFill>
              <a:schemeClr val="accent2"/>
            </a:solidFill>
          </a:ln>
          <a:effectLst/>
          <a:ex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80000"/>
              </a:lnSpc>
              <a:spcBef>
                <a:spcPct val="20000"/>
              </a:spcBef>
              <a:spcAft>
                <a:spcPct val="20000"/>
              </a:spcAft>
              <a:buClrTx/>
              <a:buSzTx/>
              <a:tabLst/>
            </a:pPr>
            <a:endParaRPr kumimoji="0" lang="en-US" sz="1600" b="0" i="0" u="none" strike="noStrike" cap="none" normalizeH="0" baseline="0" dirty="0" smtClean="0">
              <a:ln>
                <a:noFill/>
              </a:ln>
              <a:solidFill>
                <a:srgbClr val="0048B9"/>
              </a:solidFill>
              <a:effectLst/>
              <a:latin typeface="Arial"/>
            </a:endParaRPr>
          </a:p>
        </p:txBody>
      </p:sp>
      <p:sp>
        <p:nvSpPr>
          <p:cNvPr id="7" name="empower - DO NOT DELETE!!!" hidden="1"/>
          <p:cNvSpPr/>
          <p:nvPr>
            <p:custDataLst>
              <p:tags r:id="rId30"/>
            </p:custDataLst>
          </p:nvPr>
        </p:nvSpPr>
        <p:spPr bwMode="auto">
          <a:xfrm>
            <a:off x="0" y="0"/>
            <a:ext cx="0" cy="0"/>
          </a:xfrm>
          <a:prstGeom prst="ellipse">
            <a:avLst/>
          </a:prstGeom>
          <a:solidFill>
            <a:schemeClr val="bg1"/>
          </a:solidFill>
          <a:ln>
            <a:solidFill>
              <a:schemeClr val="accent2"/>
            </a:solidFill>
          </a:ln>
          <a:effectLst/>
          <a:ex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80000"/>
              </a:lnSpc>
              <a:spcBef>
                <a:spcPct val="20000"/>
              </a:spcBef>
              <a:spcAft>
                <a:spcPct val="20000"/>
              </a:spcAft>
              <a:buClrTx/>
              <a:buSzTx/>
              <a:tabLst/>
            </a:pPr>
            <a:endParaRPr kumimoji="0" lang="en-US" sz="1600" b="0" i="0" u="none" strike="noStrike" cap="none" normalizeH="0" baseline="0" dirty="0" smtClean="0">
              <a:ln>
                <a:noFill/>
              </a:ln>
              <a:solidFill>
                <a:srgbClr val="0048B9"/>
              </a:solidFill>
              <a:effectLst/>
              <a:latin typeface="Arial"/>
            </a:endParaRPr>
          </a:p>
        </p:txBody>
      </p:sp>
      <p:sp>
        <p:nvSpPr>
          <p:cNvPr id="6" name="MIO_LOGOPLACEHOLDER#main16x9" hidden="1"/>
          <p:cNvSpPr>
            <a:spLocks/>
          </p:cNvSpPr>
          <p:nvPr userDrawn="1"/>
        </p:nvSpPr>
        <p:spPr bwMode="auto">
          <a:xfrm>
            <a:off x="9917110" y="6124952"/>
            <a:ext cx="1802035" cy="591155"/>
          </a:xfrm>
          <a:prstGeom prst="rect">
            <a:avLst/>
          </a:prstGeom>
          <a:solidFill>
            <a:schemeClr val="accent1"/>
          </a:solidFill>
          <a:ln>
            <a:noFill/>
          </a:ln>
          <a:effectLst/>
          <a:ex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80000"/>
              </a:lnSpc>
              <a:spcBef>
                <a:spcPct val="20000"/>
              </a:spcBef>
              <a:spcAft>
                <a:spcPct val="20000"/>
              </a:spcAft>
              <a:buClrTx/>
              <a:buSzTx/>
              <a:tabLst/>
            </a:pPr>
            <a:endParaRPr kumimoji="0" lang="en-US" sz="1600" b="0" i="0" u="none" strike="noStrike" cap="none" normalizeH="0" baseline="0" dirty="0" smtClean="0">
              <a:ln>
                <a:noFill/>
              </a:ln>
              <a:solidFill>
                <a:srgbClr val="0048B9"/>
              </a:solidFill>
              <a:effectLst/>
              <a:latin typeface="Arial"/>
            </a:endParaRPr>
          </a:p>
        </p:txBody>
      </p:sp>
      <p:sp>
        <p:nvSpPr>
          <p:cNvPr id="10" name="MIO_LOGOPLACEHOLDER#accent" hidden="1"/>
          <p:cNvSpPr>
            <a:spLocks/>
          </p:cNvSpPr>
          <p:nvPr userDrawn="1"/>
        </p:nvSpPr>
        <p:spPr bwMode="auto">
          <a:xfrm>
            <a:off x="8010356" y="6124952"/>
            <a:ext cx="1802035" cy="591155"/>
          </a:xfrm>
          <a:prstGeom prst="rect">
            <a:avLst/>
          </a:prstGeom>
          <a:solidFill>
            <a:schemeClr val="accent1"/>
          </a:solidFill>
          <a:ln>
            <a:noFill/>
          </a:ln>
          <a:effectLst/>
          <a:ex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80000"/>
              </a:lnSpc>
              <a:spcBef>
                <a:spcPct val="20000"/>
              </a:spcBef>
              <a:spcAft>
                <a:spcPct val="20000"/>
              </a:spcAft>
              <a:buClrTx/>
              <a:buSzTx/>
              <a:tabLst/>
            </a:pPr>
            <a:endParaRPr kumimoji="0" lang="en-US" sz="1600" b="0" i="0" u="none" strike="noStrike" cap="none" normalizeH="0" baseline="0" dirty="0" smtClean="0">
              <a:ln>
                <a:noFill/>
              </a:ln>
              <a:solidFill>
                <a:srgbClr val="0048B9"/>
              </a:solidFill>
              <a:effectLst/>
              <a:latin typeface="Arial"/>
            </a:endParaRPr>
          </a:p>
        </p:txBody>
      </p:sp>
      <p:sp>
        <p:nvSpPr>
          <p:cNvPr id="13" name="Page Number"/>
          <p:cNvSpPr txBox="1">
            <a:spLocks/>
          </p:cNvSpPr>
          <p:nvPr userDrawn="1"/>
        </p:nvSpPr>
        <p:spPr>
          <a:xfrm>
            <a:off x="483546" y="6563503"/>
            <a:ext cx="2814434" cy="215444"/>
          </a:xfrm>
          <a:prstGeom prst="rect">
            <a:avLst/>
          </a:prstGeom>
          <a:noFill/>
        </p:spPr>
        <p:txBody>
          <a:bodyPr wrap="square" rtlCol="0">
            <a:spAutoFit/>
          </a:bodyPr>
          <a:lstStyle/>
          <a:p>
            <a:pPr fontAlgn="base">
              <a:lnSpc>
                <a:spcPct val="80000"/>
              </a:lnSpc>
              <a:spcBef>
                <a:spcPct val="20000"/>
              </a:spcBef>
              <a:spcAft>
                <a:spcPct val="20000"/>
              </a:spcAft>
              <a:buFontTx/>
              <a:buNone/>
            </a:pPr>
            <a:fld id="{671B3FDF-EECF-4BC2-AE34-7E2ACC406B68}" type="slidenum">
              <a:rPr lang="en-US" sz="1000">
                <a:solidFill>
                  <a:srgbClr val="0048B9"/>
                </a:solidFill>
              </a:rPr>
              <a:pPr fontAlgn="base">
                <a:lnSpc>
                  <a:spcPct val="80000"/>
                </a:lnSpc>
                <a:spcBef>
                  <a:spcPct val="20000"/>
                </a:spcBef>
                <a:spcAft>
                  <a:spcPct val="20000"/>
                </a:spcAft>
                <a:buFontTx/>
                <a:buNone/>
              </a:pPr>
              <a:t>‹#›</a:t>
            </a:fld>
            <a:endParaRPr lang="en-US" sz="1000" dirty="0">
              <a:solidFill>
                <a:srgbClr val="0048B9"/>
              </a:solidFill>
            </a:endParaRPr>
          </a:p>
        </p:txBody>
      </p:sp>
      <p:sp>
        <p:nvSpPr>
          <p:cNvPr id="14" name="empower masterfields-DO NOT DELETE" hidden="1"/>
          <p:cNvSpPr txBox="1">
            <a:spLocks noChangeArrowheads="1"/>
          </p:cNvSpPr>
          <p:nvPr userDrawn="1">
            <p:custDataLst>
              <p:tags r:id="rId31"/>
            </p:custDataLst>
          </p:nvPr>
        </p:nvSpPr>
        <p:spPr bwMode="auto">
          <a:xfrm>
            <a:off x="4208651" y="6599711"/>
            <a:ext cx="3634759" cy="128114"/>
          </a:xfrm>
          <a:prstGeom prst="rect">
            <a:avLst/>
          </a:prstGeom>
          <a:noFill/>
          <a:ln w="9525">
            <a:noFill/>
            <a:miter lim="800000"/>
            <a:headEnd/>
            <a:tailEnd/>
          </a:ln>
          <a:effectLst/>
        </p:spPr>
        <p:txBody>
          <a:bodyPr lIns="0" tIns="0" rIns="0" bIns="0" anchor="t" anchorCtr="0"/>
          <a:lstStyle/>
          <a:p>
            <a:pPr lvl="0" algn="ctr" defTabSz="895888" fontAlgn="base">
              <a:lnSpc>
                <a:spcPct val="80000"/>
              </a:lnSpc>
              <a:spcBef>
                <a:spcPct val="20000"/>
              </a:spcBef>
              <a:spcAft>
                <a:spcPts val="0"/>
              </a:spcAft>
              <a:buFontTx/>
              <a:buNone/>
            </a:pPr>
            <a:endParaRPr lang="en-US" sz="1000" dirty="0">
              <a:solidFill>
                <a:srgbClr val="0048B9"/>
              </a:solidFill>
            </a:endParaRPr>
          </a:p>
        </p:txBody>
      </p:sp>
      <p:sp>
        <p:nvSpPr>
          <p:cNvPr id="9" name="TextBox 8" hidden="1"/>
          <p:cNvSpPr txBox="1"/>
          <p:nvPr userDrawn="1">
            <p:custDataLst>
              <p:tags r:id="rId32"/>
            </p:custDataLst>
          </p:nvPr>
        </p:nvSpPr>
        <p:spPr>
          <a:xfrm rot="19486010">
            <a:off x="2939838" y="2614783"/>
            <a:ext cx="6294340" cy="2308324"/>
          </a:xfrm>
          <a:prstGeom prst="rect">
            <a:avLst/>
          </a:prstGeom>
          <a:noFill/>
        </p:spPr>
        <p:txBody>
          <a:bodyPr vert="horz" wrap="square" rtlCol="0">
            <a:spAutoFit/>
          </a:bodyPr>
          <a:lstStyle/>
          <a:p>
            <a:pPr algn="l" rtl="0" eaLnBrk="1" fontAlgn="auto" hangingPunct="1">
              <a:lnSpc>
                <a:spcPct val="100000"/>
              </a:lnSpc>
              <a:spcBef>
                <a:spcPts val="0"/>
              </a:spcBef>
              <a:spcAft>
                <a:spcPts val="0"/>
              </a:spcAft>
            </a:pPr>
            <a:endParaRPr lang="en-US" sz="14400" b="1" i="0" u="none" baseline="0" dirty="0" smtClean="0">
              <a:solidFill>
                <a:schemeClr val="bg1">
                  <a:lumMod val="50000"/>
                  <a:alpha val="50000"/>
                </a:schemeClr>
              </a:solidFill>
              <a:latin typeface="Arial"/>
            </a:endParaRPr>
          </a:p>
        </p:txBody>
      </p:sp>
    </p:spTree>
    <p:extLst>
      <p:ext uri="{BB962C8B-B14F-4D97-AF65-F5344CB8AC3E}">
        <p14:creationId xmlns:p14="http://schemas.microsoft.com/office/powerpoint/2010/main" val="1672883131"/>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 id="2147483701" r:id="rId17"/>
    <p:sldLayoutId id="2147483702" r:id="rId18"/>
    <p:sldLayoutId id="2147483703" r:id="rId19"/>
    <p:sldLayoutId id="2147483704" r:id="rId20"/>
    <p:sldLayoutId id="2147483705" r:id="rId21"/>
    <p:sldLayoutId id="2147483706" r:id="rId22"/>
    <p:sldLayoutId id="2147483707" r:id="rId23"/>
    <p:sldLayoutId id="2147483708" r:id="rId24"/>
  </p:sldLayoutIdLst>
  <p:timing>
    <p:tnLst>
      <p:par>
        <p:cTn id="1" dur="indefinite" restart="never" nodeType="tmRoot"/>
      </p:par>
    </p:tnLst>
  </p:timing>
  <p:hf hdr="0" dt="0"/>
  <p:txStyles>
    <p:titleStyle>
      <a:lvl1pPr algn="ctr" rtl="0" eaLnBrk="1" fontAlgn="base" hangingPunct="1">
        <a:lnSpc>
          <a:spcPct val="100000"/>
        </a:lnSpc>
        <a:spcBef>
          <a:spcPct val="0"/>
        </a:spcBef>
        <a:spcAft>
          <a:spcPct val="0"/>
        </a:spcAft>
        <a:defRPr sz="2400" b="1" u="sng" baseline="0">
          <a:solidFill>
            <a:srgbClr val="0048B9"/>
          </a:solidFill>
          <a:latin typeface="+mj-lt"/>
          <a:ea typeface="+mj-ea"/>
          <a:cs typeface="+mj-cs"/>
        </a:defRPr>
      </a:lvl1pPr>
      <a:lvl2pPr algn="ctr" rtl="0" eaLnBrk="1" fontAlgn="base" hangingPunct="1">
        <a:spcBef>
          <a:spcPct val="0"/>
        </a:spcBef>
        <a:spcAft>
          <a:spcPct val="0"/>
        </a:spcAft>
        <a:defRPr sz="2400" b="1" u="sng">
          <a:solidFill>
            <a:srgbClr val="0048B9"/>
          </a:solidFill>
          <a:latin typeface="Arial" charset="0"/>
        </a:defRPr>
      </a:lvl2pPr>
      <a:lvl3pPr algn="ctr" rtl="0" eaLnBrk="1" fontAlgn="base" hangingPunct="1">
        <a:spcBef>
          <a:spcPct val="0"/>
        </a:spcBef>
        <a:spcAft>
          <a:spcPct val="0"/>
        </a:spcAft>
        <a:defRPr sz="2400" b="1" u="sng">
          <a:solidFill>
            <a:srgbClr val="0048B9"/>
          </a:solidFill>
          <a:latin typeface="Arial" charset="0"/>
        </a:defRPr>
      </a:lvl3pPr>
      <a:lvl4pPr algn="ctr" rtl="0" eaLnBrk="1" fontAlgn="base" hangingPunct="1">
        <a:spcBef>
          <a:spcPct val="0"/>
        </a:spcBef>
        <a:spcAft>
          <a:spcPct val="0"/>
        </a:spcAft>
        <a:defRPr sz="2400" b="1" u="sng">
          <a:solidFill>
            <a:srgbClr val="0048B9"/>
          </a:solidFill>
          <a:latin typeface="Arial" charset="0"/>
        </a:defRPr>
      </a:lvl4pPr>
      <a:lvl5pPr algn="ctr" rtl="0" eaLnBrk="1" fontAlgn="base" hangingPunct="1">
        <a:spcBef>
          <a:spcPct val="0"/>
        </a:spcBef>
        <a:spcAft>
          <a:spcPct val="0"/>
        </a:spcAft>
        <a:defRPr sz="2400" b="1" u="sng">
          <a:solidFill>
            <a:srgbClr val="0048B9"/>
          </a:solidFill>
          <a:latin typeface="Arial" charset="0"/>
        </a:defRPr>
      </a:lvl5pPr>
      <a:lvl6pPr marL="457200" algn="ctr" rtl="0" eaLnBrk="1" fontAlgn="base" hangingPunct="1">
        <a:spcBef>
          <a:spcPct val="0"/>
        </a:spcBef>
        <a:spcAft>
          <a:spcPct val="0"/>
        </a:spcAft>
        <a:defRPr sz="2400" b="1" u="sng">
          <a:solidFill>
            <a:srgbClr val="0048B9"/>
          </a:solidFill>
          <a:latin typeface="Arial" charset="0"/>
        </a:defRPr>
      </a:lvl6pPr>
      <a:lvl7pPr marL="914400" algn="ctr" rtl="0" eaLnBrk="1" fontAlgn="base" hangingPunct="1">
        <a:spcBef>
          <a:spcPct val="0"/>
        </a:spcBef>
        <a:spcAft>
          <a:spcPct val="0"/>
        </a:spcAft>
        <a:defRPr sz="2400" b="1" u="sng">
          <a:solidFill>
            <a:srgbClr val="0048B9"/>
          </a:solidFill>
          <a:latin typeface="Arial" charset="0"/>
        </a:defRPr>
      </a:lvl7pPr>
      <a:lvl8pPr marL="1371600" algn="ctr" rtl="0" eaLnBrk="1" fontAlgn="base" hangingPunct="1">
        <a:spcBef>
          <a:spcPct val="0"/>
        </a:spcBef>
        <a:spcAft>
          <a:spcPct val="0"/>
        </a:spcAft>
        <a:defRPr sz="2400" b="1" u="sng">
          <a:solidFill>
            <a:srgbClr val="0048B9"/>
          </a:solidFill>
          <a:latin typeface="Arial" charset="0"/>
        </a:defRPr>
      </a:lvl8pPr>
      <a:lvl9pPr marL="1828800" algn="ctr" rtl="0" eaLnBrk="1" fontAlgn="base" hangingPunct="1">
        <a:spcBef>
          <a:spcPct val="0"/>
        </a:spcBef>
        <a:spcAft>
          <a:spcPct val="0"/>
        </a:spcAft>
        <a:defRPr sz="2400" b="1" u="sng">
          <a:solidFill>
            <a:srgbClr val="0048B9"/>
          </a:solidFill>
          <a:latin typeface="Arial" charset="0"/>
        </a:defRPr>
      </a:lvl9pPr>
    </p:titleStyle>
    <p:bodyStyle>
      <a:lvl1pPr marL="342900" indent="-342900" algn="l" rtl="0" eaLnBrk="1" fontAlgn="base" hangingPunct="1">
        <a:lnSpc>
          <a:spcPct val="80000"/>
        </a:lnSpc>
        <a:spcBef>
          <a:spcPct val="20000"/>
        </a:spcBef>
        <a:spcAft>
          <a:spcPct val="20000"/>
        </a:spcAft>
        <a:buChar char="•"/>
        <a:defRPr sz="2000" b="1">
          <a:solidFill>
            <a:srgbClr val="0048B9"/>
          </a:solidFill>
          <a:latin typeface="+mn-lt"/>
          <a:ea typeface="+mn-ea"/>
          <a:cs typeface="+mn-cs"/>
        </a:defRPr>
      </a:lvl1pPr>
      <a:lvl2pPr marL="742950" indent="-285750" algn="l" rtl="0" eaLnBrk="1" fontAlgn="base" hangingPunct="1">
        <a:lnSpc>
          <a:spcPct val="80000"/>
        </a:lnSpc>
        <a:spcBef>
          <a:spcPct val="20000"/>
        </a:spcBef>
        <a:spcAft>
          <a:spcPct val="20000"/>
        </a:spcAft>
        <a:buChar char="–"/>
        <a:defRPr sz="1800">
          <a:solidFill>
            <a:srgbClr val="0048B9"/>
          </a:solidFill>
          <a:latin typeface="+mn-lt"/>
        </a:defRPr>
      </a:lvl2pPr>
      <a:lvl3pPr marL="1143000" indent="-228600" algn="l" rtl="0" eaLnBrk="1" fontAlgn="base" hangingPunct="1">
        <a:lnSpc>
          <a:spcPct val="80000"/>
        </a:lnSpc>
        <a:spcBef>
          <a:spcPct val="20000"/>
        </a:spcBef>
        <a:spcAft>
          <a:spcPct val="20000"/>
        </a:spcAft>
        <a:buBlip>
          <a:blip r:embed="rId33"/>
        </a:buBlip>
        <a:defRPr sz="1800">
          <a:solidFill>
            <a:srgbClr val="0048B9"/>
          </a:solidFill>
          <a:latin typeface="+mn-lt"/>
        </a:defRPr>
      </a:lvl3pPr>
      <a:lvl4pPr marL="1600200" indent="-228600" algn="l" rtl="0" eaLnBrk="1" fontAlgn="base" hangingPunct="1">
        <a:lnSpc>
          <a:spcPct val="80000"/>
        </a:lnSpc>
        <a:spcBef>
          <a:spcPct val="20000"/>
        </a:spcBef>
        <a:spcAft>
          <a:spcPct val="20000"/>
        </a:spcAft>
        <a:buChar char="–"/>
        <a:defRPr sz="1800" baseline="0">
          <a:solidFill>
            <a:srgbClr val="0048B9"/>
          </a:solidFill>
          <a:latin typeface="+mn-lt"/>
        </a:defRPr>
      </a:lvl4pPr>
      <a:lvl5pPr marL="2057400" indent="-228600" algn="l" rtl="0" eaLnBrk="1" fontAlgn="base" hangingPunct="1">
        <a:lnSpc>
          <a:spcPct val="80000"/>
        </a:lnSpc>
        <a:spcBef>
          <a:spcPct val="20000"/>
        </a:spcBef>
        <a:spcAft>
          <a:spcPct val="20000"/>
        </a:spcAft>
        <a:buChar char="»"/>
        <a:defRPr sz="1800" baseline="0">
          <a:solidFill>
            <a:srgbClr val="0048B9"/>
          </a:solidFill>
          <a:latin typeface="+mn-lt"/>
        </a:defRPr>
      </a:lvl5pPr>
      <a:lvl6pPr marL="2514600" indent="-228600" algn="l" rtl="0" eaLnBrk="1" fontAlgn="base" hangingPunct="1">
        <a:lnSpc>
          <a:spcPct val="80000"/>
        </a:lnSpc>
        <a:spcBef>
          <a:spcPct val="20000"/>
        </a:spcBef>
        <a:spcAft>
          <a:spcPct val="20000"/>
        </a:spcAft>
        <a:buChar char="»"/>
        <a:defRPr sz="1800" baseline="0">
          <a:solidFill>
            <a:srgbClr val="0048B9"/>
          </a:solidFill>
          <a:latin typeface="+mn-lt"/>
        </a:defRPr>
      </a:lvl6pPr>
      <a:lvl7pPr marL="2971800" indent="-228600" algn="l" rtl="0" eaLnBrk="1" fontAlgn="base" hangingPunct="1">
        <a:lnSpc>
          <a:spcPct val="80000"/>
        </a:lnSpc>
        <a:spcBef>
          <a:spcPct val="20000"/>
        </a:spcBef>
        <a:spcAft>
          <a:spcPct val="20000"/>
        </a:spcAft>
        <a:buChar char="»"/>
        <a:defRPr>
          <a:solidFill>
            <a:srgbClr val="0048B9"/>
          </a:solidFill>
          <a:latin typeface="+mn-lt"/>
        </a:defRPr>
      </a:lvl7pPr>
      <a:lvl8pPr marL="3429000" indent="-228600" algn="l" rtl="0" eaLnBrk="1" fontAlgn="base" hangingPunct="1">
        <a:lnSpc>
          <a:spcPct val="80000"/>
        </a:lnSpc>
        <a:spcBef>
          <a:spcPct val="20000"/>
        </a:spcBef>
        <a:spcAft>
          <a:spcPct val="20000"/>
        </a:spcAft>
        <a:buChar char="»"/>
        <a:defRPr>
          <a:solidFill>
            <a:srgbClr val="0048B9"/>
          </a:solidFill>
          <a:latin typeface="+mn-lt"/>
        </a:defRPr>
      </a:lvl8pPr>
      <a:lvl9pPr marL="3886200" indent="-228600" algn="l" rtl="0" eaLnBrk="1" fontAlgn="base" hangingPunct="1">
        <a:lnSpc>
          <a:spcPct val="80000"/>
        </a:lnSpc>
        <a:spcBef>
          <a:spcPct val="20000"/>
        </a:spcBef>
        <a:spcAft>
          <a:spcPct val="20000"/>
        </a:spcAft>
        <a:buChar char="»"/>
        <a:defRPr>
          <a:solidFill>
            <a:srgbClr val="0048B9"/>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380">
          <p15:clr>
            <a:srgbClr val="F26B43"/>
          </p15:clr>
        </p15:guide>
        <p15:guide id="3" pos="7294">
          <p15:clr>
            <a:srgbClr val="F26B43"/>
          </p15:clr>
        </p15:guide>
        <p15:guide id="4" orient="horz" pos="576">
          <p15:clr>
            <a:srgbClr val="F26B43"/>
          </p15:clr>
        </p15:guide>
        <p15:guide id="5" orient="horz" pos="1035">
          <p15:clr>
            <a:srgbClr val="F26B43"/>
          </p15:clr>
        </p15:guide>
        <p15:guide id="6" orient="horz" pos="3806">
          <p15:clr>
            <a:srgbClr val="F26B43"/>
          </p15:clr>
        </p15:guide>
        <p15:guide id="7" orient="horz" pos="4238">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spacy.io/"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hyperlink" Target="https://github.com/huggingface/pytorch-pretrained-BERT" TargetMode="External"/><Relationship Id="rId5" Type="http://schemas.openxmlformats.org/officeDocument/2006/relationships/hyperlink" Target="https://github.com/openai/gpt-2" TargetMode="External"/><Relationship Id="rId4" Type="http://schemas.openxmlformats.org/officeDocument/2006/relationships/hyperlink" Target="https://github.com/google-research/bert"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fif"/><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p:cNvSpPr>
            <a:spLocks noGrp="1"/>
          </p:cNvSpPr>
          <p:nvPr>
            <p:ph type="body" sz="quarter" idx="11"/>
          </p:nvPr>
        </p:nvSpPr>
        <p:spPr/>
        <p:txBody>
          <a:bodyPr/>
          <a:lstStyle/>
          <a:p>
            <a:endParaRPr lang="en-US"/>
          </a:p>
        </p:txBody>
      </p:sp>
      <p:sp>
        <p:nvSpPr>
          <p:cNvPr id="12" name="Subtitle 11"/>
          <p:cNvSpPr>
            <a:spLocks noGrp="1"/>
          </p:cNvSpPr>
          <p:nvPr>
            <p:ph type="subTitle" idx="1"/>
          </p:nvPr>
        </p:nvSpPr>
        <p:spPr>
          <a:xfrm>
            <a:off x="603250" y="3697288"/>
            <a:ext cx="8930007" cy="1295400"/>
          </a:xfrm>
        </p:spPr>
        <p:txBody>
          <a:bodyPr/>
          <a:lstStyle/>
          <a:p>
            <a:r>
              <a:rPr lang="en-US" dirty="0"/>
              <a:t>Joseph Prusa	</a:t>
            </a:r>
          </a:p>
          <a:p>
            <a:endParaRPr lang="en-US" dirty="0"/>
          </a:p>
        </p:txBody>
      </p:sp>
      <p:sp>
        <p:nvSpPr>
          <p:cNvPr id="6" name="Title 5"/>
          <p:cNvSpPr>
            <a:spLocks noGrp="1"/>
          </p:cNvSpPr>
          <p:nvPr>
            <p:ph type="ctrTitle"/>
          </p:nvPr>
        </p:nvSpPr>
        <p:spPr>
          <a:xfrm>
            <a:off x="603250" y="2133603"/>
            <a:ext cx="8930006" cy="1470025"/>
          </a:xfrm>
        </p:spPr>
        <p:txBody>
          <a:bodyPr/>
          <a:lstStyle/>
          <a:p>
            <a:r>
              <a:rPr lang="en-US" dirty="0" smtClean="0"/>
              <a:t>State-of-the-art Language Modeling</a:t>
            </a:r>
            <a:endParaRPr lang="en-US" dirty="0"/>
          </a:p>
        </p:txBody>
      </p:sp>
      <p:sp>
        <p:nvSpPr>
          <p:cNvPr id="8" name="Text Placeholder 7"/>
          <p:cNvSpPr>
            <a:spLocks noGrp="1"/>
          </p:cNvSpPr>
          <p:nvPr>
            <p:ph type="body" sz="quarter" idx="4294967295"/>
          </p:nvPr>
        </p:nvSpPr>
        <p:spPr>
          <a:xfrm>
            <a:off x="0" y="4868863"/>
            <a:ext cx="4694238" cy="311150"/>
          </a:xfrm>
        </p:spPr>
        <p:txBody>
          <a:bodyPr/>
          <a:lstStyle/>
          <a:p>
            <a:endParaRPr lang="en-US" dirty="0"/>
          </a:p>
        </p:txBody>
      </p:sp>
      <p:pic>
        <p:nvPicPr>
          <p:cNvPr id="3" name="Content Placeholder 2"/>
          <p:cNvPicPr>
            <a:picLocks noGrp="1" noChangeAspect="1"/>
          </p:cNvPicPr>
          <p:nvPr>
            <p:ph sz="quarter" idx="4294967295"/>
          </p:nvPr>
        </p:nvPicPr>
        <p:blipFill>
          <a:blip r:embed="rId3">
            <a:extLst>
              <a:ext uri="{28A0092B-C50C-407E-A947-70E740481C1C}">
                <a14:useLocalDpi xmlns:a14="http://schemas.microsoft.com/office/drawing/2010/main" val="0"/>
              </a:ext>
            </a:extLst>
          </a:blip>
          <a:stretch>
            <a:fillRect/>
          </a:stretch>
        </p:blipFill>
        <p:spPr>
          <a:xfrm>
            <a:off x="6348413" y="1801813"/>
            <a:ext cx="5840412" cy="4029075"/>
          </a:xfrm>
        </p:spPr>
      </p:pic>
    </p:spTree>
    <p:extLst>
      <p:ext uri="{BB962C8B-B14F-4D97-AF65-F5344CB8AC3E}">
        <p14:creationId xmlns:p14="http://schemas.microsoft.com/office/powerpoint/2010/main" val="1946201412"/>
      </p:ext>
    </p:extLst>
  </p:cSld>
  <p:clrMapOvr>
    <a:masterClrMapping/>
  </p:clrMapOvr>
  <p:transition spd="slow"/>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p:txBody>
          <a:bodyPr/>
          <a:lstStyle/>
          <a:p>
            <a:r>
              <a:rPr lang="en-US" dirty="0"/>
              <a:t>Transformer Network</a:t>
            </a:r>
            <a:endParaRPr lang="en-US" dirty="0"/>
          </a:p>
        </p:txBody>
      </p:sp>
      <p:sp>
        <p:nvSpPr>
          <p:cNvPr id="4" name="Content Placeholder 3"/>
          <p:cNvSpPr>
            <a:spLocks noGrp="1"/>
          </p:cNvSpPr>
          <p:nvPr>
            <p:ph sz="quarter" idx="4294967295"/>
          </p:nvPr>
        </p:nvSpPr>
        <p:spPr>
          <a:xfrm>
            <a:off x="609441" y="1643063"/>
            <a:ext cx="5197475" cy="4035425"/>
          </a:xfrm>
        </p:spPr>
        <p:txBody>
          <a:bodyPr/>
          <a:lstStyle/>
          <a:p>
            <a:r>
              <a:rPr lang="en-US" dirty="0" smtClean="0"/>
              <a:t>Designed for machine Translation tasks</a:t>
            </a:r>
          </a:p>
          <a:p>
            <a:r>
              <a:rPr lang="en-US" dirty="0" smtClean="0"/>
              <a:t>Sequence to sequence model</a:t>
            </a:r>
          </a:p>
          <a:p>
            <a:pPr lvl="1"/>
            <a:r>
              <a:rPr lang="en-US" dirty="0" smtClean="0"/>
              <a:t>Encodes document into a vector</a:t>
            </a:r>
          </a:p>
          <a:p>
            <a:pPr lvl="1"/>
            <a:r>
              <a:rPr lang="en-US" dirty="0" smtClean="0"/>
              <a:t>Decodes Vector to Document in new language</a:t>
            </a:r>
          </a:p>
          <a:p>
            <a:r>
              <a:rPr lang="en-US" dirty="0" smtClean="0"/>
              <a:t>Replaces </a:t>
            </a:r>
            <a:r>
              <a:rPr lang="en-US" dirty="0" err="1" smtClean="0"/>
              <a:t>Bidrectional</a:t>
            </a:r>
            <a:r>
              <a:rPr lang="en-US" dirty="0" smtClean="0"/>
              <a:t> LSTMs with attention mechanism</a:t>
            </a:r>
          </a:p>
          <a:p>
            <a:r>
              <a:rPr lang="en-US" dirty="0" smtClean="0"/>
              <a:t>Encoding portion can be trained and used without the decoder to form a general language model.</a:t>
            </a:r>
            <a:endParaRPr lang="en-US" dirty="0" smtClean="0"/>
          </a:p>
        </p:txBody>
      </p:sp>
      <p:pic>
        <p:nvPicPr>
          <p:cNvPr id="6" name="Content Placeholder 5"/>
          <p:cNvPicPr>
            <a:picLocks noGrp="1" noChangeAspect="1"/>
          </p:cNvPicPr>
          <p:nvPr>
            <p:ph sz="quarter" idx="4294967295"/>
          </p:nvPr>
        </p:nvPicPr>
        <p:blipFill>
          <a:blip r:embed="rId3"/>
          <a:stretch>
            <a:fillRect/>
          </a:stretch>
        </p:blipFill>
        <p:spPr>
          <a:xfrm>
            <a:off x="7023212" y="1092888"/>
            <a:ext cx="3694910" cy="4782312"/>
          </a:xfrm>
        </p:spPr>
      </p:pic>
    </p:spTree>
    <p:extLst>
      <p:ext uri="{BB962C8B-B14F-4D97-AF65-F5344CB8AC3E}">
        <p14:creationId xmlns:p14="http://schemas.microsoft.com/office/powerpoint/2010/main" val="2200157227"/>
      </p:ext>
    </p:extLst>
  </p:cSld>
  <p:clrMapOvr>
    <a:masterClrMapping/>
  </p:clrMapOvr>
  <p:transition spd="slow"/>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p:txBody>
          <a:bodyPr/>
          <a:lstStyle/>
          <a:p>
            <a:r>
              <a:rPr lang="en-US" dirty="0"/>
              <a:t>Attention Mechanism</a:t>
            </a:r>
            <a:endParaRPr lang="en-US" dirty="0"/>
          </a:p>
        </p:txBody>
      </p:sp>
      <p:pic>
        <p:nvPicPr>
          <p:cNvPr id="6" name="Content Placeholder 5"/>
          <p:cNvPicPr>
            <a:picLocks noGrp="1" noChangeAspect="1"/>
          </p:cNvPicPr>
          <p:nvPr>
            <p:ph sz="quarter" idx="4294967295"/>
          </p:nvPr>
        </p:nvPicPr>
        <p:blipFill>
          <a:blip r:embed="rId3"/>
          <a:stretch>
            <a:fillRect/>
          </a:stretch>
        </p:blipFill>
        <p:spPr>
          <a:xfrm>
            <a:off x="1850400" y="2207375"/>
            <a:ext cx="2762250" cy="3448050"/>
          </a:xfrm>
        </p:spPr>
      </p:pic>
      <p:pic>
        <p:nvPicPr>
          <p:cNvPr id="5" name="Content Placeholder 4"/>
          <p:cNvPicPr>
            <a:picLocks noGrp="1" noChangeAspect="1"/>
          </p:cNvPicPr>
          <p:nvPr>
            <p:ph sz="quarter" idx="4294967295"/>
          </p:nvPr>
        </p:nvPicPr>
        <p:blipFill>
          <a:blip r:embed="rId4"/>
          <a:stretch>
            <a:fillRect/>
          </a:stretch>
        </p:blipFill>
        <p:spPr>
          <a:xfrm>
            <a:off x="7041725" y="2397875"/>
            <a:ext cx="2857500" cy="3257550"/>
          </a:xfrm>
        </p:spPr>
      </p:pic>
    </p:spTree>
    <p:extLst>
      <p:ext uri="{BB962C8B-B14F-4D97-AF65-F5344CB8AC3E}">
        <p14:creationId xmlns:p14="http://schemas.microsoft.com/office/powerpoint/2010/main" val="3664821208"/>
      </p:ext>
    </p:extLst>
  </p:cSld>
  <p:clrMapOvr>
    <a:masterClrMapping/>
  </p:clrMapOvr>
  <p:transition spd="slow"/>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sz="quarter" idx="14"/>
          </p:nvPr>
        </p:nvSpPr>
        <p:spPr/>
        <p:txBody>
          <a:bodyPr/>
          <a:lstStyle/>
          <a:p>
            <a:endParaRPr lang="en-US"/>
          </a:p>
        </p:txBody>
      </p:sp>
      <p:sp>
        <p:nvSpPr>
          <p:cNvPr id="7" name="Text Placeholder 6"/>
          <p:cNvSpPr>
            <a:spLocks noGrp="1"/>
          </p:cNvSpPr>
          <p:nvPr>
            <p:ph type="body" sz="quarter" idx="10"/>
          </p:nvPr>
        </p:nvSpPr>
        <p:spPr/>
        <p:txBody>
          <a:bodyPr/>
          <a:lstStyle/>
          <a:p>
            <a:r>
              <a:rPr lang="en-US" dirty="0" smtClean="0"/>
              <a:t>BERT vs GPT-2</a:t>
            </a:r>
            <a:endParaRPr lang="en-US" dirty="0"/>
          </a:p>
        </p:txBody>
      </p:sp>
      <p:graphicFrame>
        <p:nvGraphicFramePr>
          <p:cNvPr id="5" name="Content Placeholder 4"/>
          <p:cNvGraphicFramePr>
            <a:graphicFrameLocks noGrp="1"/>
          </p:cNvGraphicFramePr>
          <p:nvPr>
            <p:ph sz="quarter" idx="4294967295"/>
            <p:extLst>
              <p:ext uri="{D42A27DB-BD31-4B8C-83A1-F6EECF244321}">
                <p14:modId xmlns:p14="http://schemas.microsoft.com/office/powerpoint/2010/main" val="1117952098"/>
              </p:ext>
            </p:extLst>
          </p:nvPr>
        </p:nvGraphicFramePr>
        <p:xfrm>
          <a:off x="609758" y="1645921"/>
          <a:ext cx="10969626" cy="4043680"/>
        </p:xfrm>
        <a:graphic>
          <a:graphicData uri="http://schemas.openxmlformats.org/drawingml/2006/table">
            <a:tbl>
              <a:tblPr firstRow="1" bandRow="1">
                <a:tableStyleId>{5C22544A-7EE6-4342-B048-85BDC9FD1C3A}</a:tableStyleId>
              </a:tblPr>
              <a:tblGrid>
                <a:gridCol w="3656542">
                  <a:extLst>
                    <a:ext uri="{9D8B030D-6E8A-4147-A177-3AD203B41FA5}">
                      <a16:colId xmlns:a16="http://schemas.microsoft.com/office/drawing/2014/main" val="3423150773"/>
                    </a:ext>
                  </a:extLst>
                </a:gridCol>
                <a:gridCol w="3656542">
                  <a:extLst>
                    <a:ext uri="{9D8B030D-6E8A-4147-A177-3AD203B41FA5}">
                      <a16:colId xmlns:a16="http://schemas.microsoft.com/office/drawing/2014/main" val="1714639769"/>
                    </a:ext>
                  </a:extLst>
                </a:gridCol>
                <a:gridCol w="3656542">
                  <a:extLst>
                    <a:ext uri="{9D8B030D-6E8A-4147-A177-3AD203B41FA5}">
                      <a16:colId xmlns:a16="http://schemas.microsoft.com/office/drawing/2014/main" val="1791278661"/>
                    </a:ext>
                  </a:extLst>
                </a:gridCol>
              </a:tblGrid>
              <a:tr h="370840">
                <a:tc>
                  <a:txBody>
                    <a:bodyPr/>
                    <a:lstStyle/>
                    <a:p>
                      <a:endParaRPr lang="en-US" dirty="0"/>
                    </a:p>
                  </a:txBody>
                  <a:tcPr/>
                </a:tc>
                <a:tc>
                  <a:txBody>
                    <a:bodyPr/>
                    <a:lstStyle/>
                    <a:p>
                      <a:r>
                        <a:rPr lang="en-US" dirty="0" smtClean="0"/>
                        <a:t>BERT</a:t>
                      </a:r>
                      <a:endParaRPr lang="en-US" dirty="0"/>
                    </a:p>
                  </a:txBody>
                  <a:tcPr/>
                </a:tc>
                <a:tc>
                  <a:txBody>
                    <a:bodyPr/>
                    <a:lstStyle/>
                    <a:p>
                      <a:r>
                        <a:rPr lang="en-US" dirty="0" smtClean="0"/>
                        <a:t>GPT-2</a:t>
                      </a:r>
                      <a:endParaRPr lang="en-US" dirty="0"/>
                    </a:p>
                  </a:txBody>
                  <a:tcPr/>
                </a:tc>
                <a:extLst>
                  <a:ext uri="{0D108BD9-81ED-4DB2-BD59-A6C34878D82A}">
                    <a16:rowId xmlns:a16="http://schemas.microsoft.com/office/drawing/2014/main" val="2721614254"/>
                  </a:ext>
                </a:extLst>
              </a:tr>
              <a:tr h="370840">
                <a:tc>
                  <a:txBody>
                    <a:bodyPr/>
                    <a:lstStyle/>
                    <a:p>
                      <a:r>
                        <a:rPr lang="en-US" dirty="0" smtClean="0"/>
                        <a:t>Neural Net</a:t>
                      </a:r>
                      <a:r>
                        <a:rPr lang="en-US" baseline="0" dirty="0" smtClean="0"/>
                        <a:t> Architecture</a:t>
                      </a:r>
                      <a:endParaRPr lang="en-US" dirty="0"/>
                    </a:p>
                  </a:txBody>
                  <a:tcPr/>
                </a:tc>
                <a:tc>
                  <a:txBody>
                    <a:bodyPr/>
                    <a:lstStyle/>
                    <a:p>
                      <a:r>
                        <a:rPr lang="en-US" dirty="0" smtClean="0"/>
                        <a:t>Transformer (12 layer</a:t>
                      </a:r>
                      <a:r>
                        <a:rPr lang="en-US" baseline="0" dirty="0" smtClean="0"/>
                        <a:t> encoder)</a:t>
                      </a:r>
                    </a:p>
                    <a:p>
                      <a:r>
                        <a:rPr lang="en-US" baseline="0" dirty="0" smtClean="0"/>
                        <a:t>Bidirectional</a:t>
                      </a:r>
                      <a:endParaRPr lang="en-US" dirty="0"/>
                    </a:p>
                  </a:txBody>
                  <a:tcPr/>
                </a:tc>
                <a:tc>
                  <a:txBody>
                    <a:bodyPr/>
                    <a:lstStyle/>
                    <a:p>
                      <a:r>
                        <a:rPr lang="en-US" dirty="0" smtClean="0"/>
                        <a:t>Transformer (12 layer encoder)</a:t>
                      </a:r>
                    </a:p>
                    <a:p>
                      <a:r>
                        <a:rPr lang="en-US" dirty="0" smtClean="0"/>
                        <a:t>Left to right</a:t>
                      </a:r>
                      <a:endParaRPr lang="en-US" dirty="0"/>
                    </a:p>
                  </a:txBody>
                  <a:tcPr/>
                </a:tc>
                <a:extLst>
                  <a:ext uri="{0D108BD9-81ED-4DB2-BD59-A6C34878D82A}">
                    <a16:rowId xmlns:a16="http://schemas.microsoft.com/office/drawing/2014/main" val="3959414604"/>
                  </a:ext>
                </a:extLst>
              </a:tr>
              <a:tr h="370840">
                <a:tc>
                  <a:txBody>
                    <a:bodyPr/>
                    <a:lstStyle/>
                    <a:p>
                      <a:r>
                        <a:rPr lang="en-US" dirty="0" smtClean="0"/>
                        <a:t>Data</a:t>
                      </a:r>
                      <a:endParaRPr lang="en-US" dirty="0"/>
                    </a:p>
                  </a:txBody>
                  <a:tcPr/>
                </a:tc>
                <a:tc>
                  <a:txBody>
                    <a:bodyPr/>
                    <a:lstStyle/>
                    <a:p>
                      <a:r>
                        <a:rPr lang="en-US" dirty="0" err="1" smtClean="0"/>
                        <a:t>BooksCorpus</a:t>
                      </a:r>
                      <a:r>
                        <a:rPr lang="en-US" dirty="0" smtClean="0"/>
                        <a:t>, Wikipedia</a:t>
                      </a:r>
                      <a:endParaRPr lang="en-US" dirty="0"/>
                    </a:p>
                  </a:txBody>
                  <a:tcPr/>
                </a:tc>
                <a:tc>
                  <a:txBody>
                    <a:bodyPr/>
                    <a:lstStyle/>
                    <a:p>
                      <a:r>
                        <a:rPr lang="en-US" dirty="0" smtClean="0"/>
                        <a:t>40GB</a:t>
                      </a:r>
                      <a:r>
                        <a:rPr lang="en-US" baseline="0" dirty="0" smtClean="0"/>
                        <a:t> of text from</a:t>
                      </a:r>
                      <a:r>
                        <a:rPr lang="en-US" dirty="0" smtClean="0"/>
                        <a:t> </a:t>
                      </a:r>
                      <a:r>
                        <a:rPr lang="en-US" dirty="0" err="1" smtClean="0"/>
                        <a:t>Reddit</a:t>
                      </a:r>
                      <a:r>
                        <a:rPr lang="en-US" dirty="0" smtClean="0"/>
                        <a:t> links</a:t>
                      </a:r>
                      <a:r>
                        <a:rPr lang="en-US" baseline="0" dirty="0" smtClean="0"/>
                        <a:t> with 3+ karma</a:t>
                      </a:r>
                      <a:endParaRPr lang="en-US" dirty="0"/>
                    </a:p>
                  </a:txBody>
                  <a:tcPr/>
                </a:tc>
                <a:extLst>
                  <a:ext uri="{0D108BD9-81ED-4DB2-BD59-A6C34878D82A}">
                    <a16:rowId xmlns:a16="http://schemas.microsoft.com/office/drawing/2014/main" val="2765686726"/>
                  </a:ext>
                </a:extLst>
              </a:tr>
              <a:tr h="370840">
                <a:tc>
                  <a:txBody>
                    <a:bodyPr/>
                    <a:lstStyle/>
                    <a:p>
                      <a:r>
                        <a:rPr lang="en-US" dirty="0" err="1" smtClean="0"/>
                        <a:t>Pretraining</a:t>
                      </a:r>
                      <a:r>
                        <a:rPr lang="en-US" baseline="0" dirty="0" smtClean="0"/>
                        <a:t> tasks(s)</a:t>
                      </a:r>
                      <a:endParaRPr lang="en-US" dirty="0"/>
                    </a:p>
                  </a:txBody>
                  <a:tcPr/>
                </a:tc>
                <a:tc>
                  <a:txBody>
                    <a:bodyPr/>
                    <a:lstStyle/>
                    <a:p>
                      <a:r>
                        <a:rPr lang="en-US" dirty="0" smtClean="0"/>
                        <a:t>Masked Language Model (MLM), </a:t>
                      </a:r>
                      <a:r>
                        <a:rPr lang="en-US" baseline="0" dirty="0" smtClean="0"/>
                        <a:t>sentence concurrence</a:t>
                      </a:r>
                      <a:endParaRPr lang="en-US" dirty="0"/>
                    </a:p>
                  </a:txBody>
                  <a:tcPr/>
                </a:tc>
                <a:tc>
                  <a:txBody>
                    <a:bodyPr/>
                    <a:lstStyle/>
                    <a:p>
                      <a:r>
                        <a:rPr lang="en-US" dirty="0" smtClean="0"/>
                        <a:t>Predict Next word</a:t>
                      </a:r>
                      <a:endParaRPr lang="en-US" dirty="0"/>
                    </a:p>
                  </a:txBody>
                  <a:tcPr/>
                </a:tc>
                <a:extLst>
                  <a:ext uri="{0D108BD9-81ED-4DB2-BD59-A6C34878D82A}">
                    <a16:rowId xmlns:a16="http://schemas.microsoft.com/office/drawing/2014/main" val="1248122727"/>
                  </a:ext>
                </a:extLst>
              </a:tr>
              <a:tr h="370840">
                <a:tc>
                  <a:txBody>
                    <a:bodyPr/>
                    <a:lstStyle/>
                    <a:p>
                      <a:r>
                        <a:rPr lang="en-US" dirty="0" smtClean="0"/>
                        <a:t>Out of the box uses </a:t>
                      </a:r>
                      <a:endParaRPr lang="en-US" dirty="0"/>
                    </a:p>
                  </a:txBody>
                  <a:tcPr/>
                </a:tc>
                <a:tc>
                  <a:txBody>
                    <a:bodyPr/>
                    <a:lstStyle/>
                    <a:p>
                      <a:r>
                        <a:rPr lang="en-US" dirty="0" smtClean="0"/>
                        <a:t>Fill</a:t>
                      </a:r>
                      <a:r>
                        <a:rPr lang="en-US" baseline="0" dirty="0" smtClean="0"/>
                        <a:t> in the blank, sentence concurrence </a:t>
                      </a:r>
                      <a:endParaRPr lang="en-US" dirty="0"/>
                    </a:p>
                  </a:txBody>
                  <a:tcPr/>
                </a:tc>
                <a:tc>
                  <a:txBody>
                    <a:bodyPr/>
                    <a:lstStyle/>
                    <a:p>
                      <a:r>
                        <a:rPr lang="en-US" dirty="0" smtClean="0"/>
                        <a:t>Text generation</a:t>
                      </a:r>
                      <a:endParaRPr lang="en-US" dirty="0"/>
                    </a:p>
                  </a:txBody>
                  <a:tcPr/>
                </a:tc>
                <a:extLst>
                  <a:ext uri="{0D108BD9-81ED-4DB2-BD59-A6C34878D82A}">
                    <a16:rowId xmlns:a16="http://schemas.microsoft.com/office/drawing/2014/main" val="3780739430"/>
                  </a:ext>
                </a:extLst>
              </a:tr>
              <a:tr h="1112520">
                <a:tc>
                  <a:txBody>
                    <a:bodyPr/>
                    <a:lstStyle/>
                    <a:p>
                      <a:r>
                        <a:rPr lang="en-US" dirty="0" smtClean="0"/>
                        <a:t>Size (# trainable </a:t>
                      </a:r>
                      <a:r>
                        <a:rPr lang="en-US" dirty="0" err="1" smtClean="0"/>
                        <a:t>params</a:t>
                      </a:r>
                      <a:r>
                        <a:rPr lang="en-US" dirty="0" smtClean="0"/>
                        <a:t>)</a:t>
                      </a:r>
                      <a:endParaRPr lang="en-US" dirty="0"/>
                    </a:p>
                  </a:txBody>
                  <a:tcPr/>
                </a:tc>
                <a:tc>
                  <a:txBody>
                    <a:bodyPr/>
                    <a:lstStyle/>
                    <a:p>
                      <a:r>
                        <a:rPr lang="en-US" dirty="0" smtClean="0"/>
                        <a:t>110M, (base), 340M (large)</a:t>
                      </a:r>
                      <a:endParaRPr lang="en-US" dirty="0"/>
                    </a:p>
                  </a:txBody>
                  <a:tcPr/>
                </a:tc>
                <a:tc>
                  <a:txBody>
                    <a:bodyPr/>
                    <a:lstStyle/>
                    <a:p>
                      <a:r>
                        <a:rPr lang="en-US" dirty="0" smtClean="0"/>
                        <a:t>117M (small), 345M (medium), 1500M</a:t>
                      </a:r>
                      <a:r>
                        <a:rPr lang="en-US" baseline="0" dirty="0" smtClean="0"/>
                        <a:t> (large, unreleased)</a:t>
                      </a:r>
                      <a:endParaRPr lang="en-US" dirty="0"/>
                    </a:p>
                  </a:txBody>
                  <a:tcPr/>
                </a:tc>
                <a:extLst>
                  <a:ext uri="{0D108BD9-81ED-4DB2-BD59-A6C34878D82A}">
                    <a16:rowId xmlns:a16="http://schemas.microsoft.com/office/drawing/2014/main" val="3592892305"/>
                  </a:ext>
                </a:extLst>
              </a:tr>
            </a:tbl>
          </a:graphicData>
        </a:graphic>
      </p:graphicFrame>
    </p:spTree>
    <p:extLst>
      <p:ext uri="{BB962C8B-B14F-4D97-AF65-F5344CB8AC3E}">
        <p14:creationId xmlns:p14="http://schemas.microsoft.com/office/powerpoint/2010/main" val="2885763928"/>
      </p:ext>
    </p:extLst>
  </p:cSld>
  <p:clrMapOvr>
    <a:masterClrMapping/>
  </p:clrMapOvr>
  <p:transition spd="slow"/>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sz="quarter" idx="14"/>
          </p:nvPr>
        </p:nvSpPr>
        <p:spPr>
          <a:xfrm>
            <a:off x="609441" y="924155"/>
            <a:ext cx="10969943" cy="4396105"/>
          </a:xfrm>
        </p:spPr>
        <p:txBody>
          <a:bodyPr/>
          <a:lstStyle/>
          <a:p>
            <a:r>
              <a:rPr lang="en-US" dirty="0"/>
              <a:t>Using Bert for feature extraction skips the need for fine tuning</a:t>
            </a:r>
          </a:p>
          <a:p>
            <a:r>
              <a:rPr lang="en-US" dirty="0"/>
              <a:t>Performance on contextualized </a:t>
            </a:r>
            <a:r>
              <a:rPr lang="en-US" dirty="0" err="1"/>
              <a:t>embeddings</a:t>
            </a:r>
            <a:r>
              <a:rPr lang="en-US" dirty="0"/>
              <a:t> close to fine tuning performance (96.4)</a:t>
            </a:r>
          </a:p>
          <a:p>
            <a:endParaRPr lang="en-US" dirty="0"/>
          </a:p>
          <a:p>
            <a:endParaRPr lang="en-US" dirty="0"/>
          </a:p>
        </p:txBody>
      </p:sp>
      <p:sp>
        <p:nvSpPr>
          <p:cNvPr id="7" name="Text Placeholder 6"/>
          <p:cNvSpPr>
            <a:spLocks noGrp="1"/>
          </p:cNvSpPr>
          <p:nvPr>
            <p:ph type="body" sz="quarter" idx="10"/>
          </p:nvPr>
        </p:nvSpPr>
        <p:spPr/>
        <p:txBody>
          <a:bodyPr/>
          <a:lstStyle/>
          <a:p>
            <a:r>
              <a:rPr lang="en-US" dirty="0"/>
              <a:t>BERT for Feature extraction</a:t>
            </a:r>
            <a:endParaRPr lang="en-US" dirty="0"/>
          </a:p>
        </p:txBody>
      </p:sp>
      <p:pic>
        <p:nvPicPr>
          <p:cNvPr id="5" name="Picture 4"/>
          <p:cNvPicPr>
            <a:picLocks noChangeAspect="1"/>
          </p:cNvPicPr>
          <p:nvPr/>
        </p:nvPicPr>
        <p:blipFill>
          <a:blip r:embed="rId3"/>
          <a:stretch>
            <a:fillRect/>
          </a:stretch>
        </p:blipFill>
        <p:spPr>
          <a:xfrm>
            <a:off x="1041743" y="2020520"/>
            <a:ext cx="7085151" cy="3957132"/>
          </a:xfrm>
          <a:prstGeom prst="rect">
            <a:avLst/>
          </a:prstGeom>
        </p:spPr>
      </p:pic>
    </p:spTree>
    <p:extLst>
      <p:ext uri="{BB962C8B-B14F-4D97-AF65-F5344CB8AC3E}">
        <p14:creationId xmlns:p14="http://schemas.microsoft.com/office/powerpoint/2010/main" val="807708060"/>
      </p:ext>
    </p:extLst>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p:txBody>
          <a:bodyPr/>
          <a:lstStyle/>
          <a:p>
            <a:r>
              <a:rPr lang="en-US" dirty="0"/>
              <a:t>Code Demo</a:t>
            </a:r>
            <a:endParaRPr lang="en-US" dirty="0"/>
          </a:p>
        </p:txBody>
      </p:sp>
      <p:sp>
        <p:nvSpPr>
          <p:cNvPr id="3" name="Content Placeholder 2"/>
          <p:cNvSpPr>
            <a:spLocks noGrp="1"/>
          </p:cNvSpPr>
          <p:nvPr>
            <p:ph sz="quarter" idx="4294967295"/>
          </p:nvPr>
        </p:nvSpPr>
        <p:spPr>
          <a:xfrm>
            <a:off x="609441" y="914400"/>
            <a:ext cx="5197475" cy="4035425"/>
          </a:xfrm>
        </p:spPr>
        <p:txBody>
          <a:bodyPr/>
          <a:lstStyle/>
          <a:p>
            <a:r>
              <a:rPr lang="en-US" dirty="0" smtClean="0"/>
              <a:t>Spacy</a:t>
            </a:r>
          </a:p>
          <a:p>
            <a:pPr lvl="1"/>
            <a:r>
              <a:rPr lang="en-US" dirty="0" smtClean="0"/>
              <a:t>Text processing</a:t>
            </a:r>
          </a:p>
          <a:p>
            <a:pPr lvl="1"/>
            <a:r>
              <a:rPr lang="en-US" dirty="0" smtClean="0"/>
              <a:t>Various NLP tasks</a:t>
            </a:r>
          </a:p>
          <a:p>
            <a:r>
              <a:rPr lang="en-US" dirty="0" smtClean="0"/>
              <a:t>BERT</a:t>
            </a:r>
          </a:p>
          <a:p>
            <a:pPr lvl="1"/>
            <a:r>
              <a:rPr lang="en-US" dirty="0" smtClean="0"/>
              <a:t>Fill in the Blank</a:t>
            </a:r>
          </a:p>
          <a:p>
            <a:pPr lvl="1"/>
            <a:r>
              <a:rPr lang="en-US" dirty="0" smtClean="0"/>
              <a:t>Next Sentence</a:t>
            </a:r>
          </a:p>
          <a:p>
            <a:r>
              <a:rPr lang="en-US" dirty="0" smtClean="0"/>
              <a:t>GPT2</a:t>
            </a:r>
          </a:p>
          <a:p>
            <a:pPr lvl="1"/>
            <a:r>
              <a:rPr lang="en-US" dirty="0" smtClean="0"/>
              <a:t>Writing prompt</a:t>
            </a:r>
            <a:endParaRPr lang="en-US" dirty="0"/>
          </a:p>
        </p:txBody>
      </p:sp>
      <p:sp>
        <p:nvSpPr>
          <p:cNvPr id="2" name="Content Placeholder 1"/>
          <p:cNvSpPr>
            <a:spLocks noGrp="1"/>
          </p:cNvSpPr>
          <p:nvPr>
            <p:ph sz="quarter" idx="4294967295"/>
          </p:nvPr>
        </p:nvSpPr>
        <p:spPr>
          <a:xfrm>
            <a:off x="6094412" y="914400"/>
            <a:ext cx="5197475" cy="4035425"/>
          </a:xfrm>
        </p:spPr>
        <p:txBody>
          <a:bodyPr/>
          <a:lstStyle/>
          <a:p>
            <a:r>
              <a:rPr lang="en-US" dirty="0" smtClean="0"/>
              <a:t>Resources</a:t>
            </a:r>
          </a:p>
          <a:p>
            <a:pPr lvl="1"/>
            <a:r>
              <a:rPr lang="en-US" dirty="0" smtClean="0"/>
              <a:t>Spacy: </a:t>
            </a:r>
            <a:r>
              <a:rPr lang="en-US" dirty="0" smtClean="0">
                <a:hlinkClick r:id="rId3"/>
              </a:rPr>
              <a:t>https://spacy.io/</a:t>
            </a:r>
            <a:r>
              <a:rPr lang="en-US" dirty="0" smtClean="0"/>
              <a:t> </a:t>
            </a:r>
          </a:p>
          <a:p>
            <a:pPr lvl="1"/>
            <a:r>
              <a:rPr lang="en-US" dirty="0" smtClean="0"/>
              <a:t>BERT: </a:t>
            </a:r>
            <a:r>
              <a:rPr lang="en-US" dirty="0" smtClean="0">
                <a:hlinkClick r:id="rId4"/>
              </a:rPr>
              <a:t>https://github.com/google-research/bert</a:t>
            </a:r>
            <a:r>
              <a:rPr lang="en-US" dirty="0" smtClean="0"/>
              <a:t> </a:t>
            </a:r>
          </a:p>
          <a:p>
            <a:pPr lvl="1"/>
            <a:r>
              <a:rPr lang="en-US" dirty="0" smtClean="0"/>
              <a:t>GPT-2: </a:t>
            </a:r>
            <a:r>
              <a:rPr lang="en-US" dirty="0" smtClean="0">
                <a:hlinkClick r:id="rId5"/>
              </a:rPr>
              <a:t>https://github.com/openai/gpt-2</a:t>
            </a:r>
            <a:r>
              <a:rPr lang="en-US" dirty="0" smtClean="0"/>
              <a:t> </a:t>
            </a:r>
          </a:p>
          <a:p>
            <a:pPr lvl="1"/>
            <a:r>
              <a:rPr lang="en-US" dirty="0" smtClean="0"/>
              <a:t>BERT &amp; GPT-2 for </a:t>
            </a:r>
            <a:r>
              <a:rPr lang="en-US" dirty="0" err="1" smtClean="0"/>
              <a:t>pyrotch</a:t>
            </a:r>
            <a:r>
              <a:rPr lang="en-US" dirty="0" smtClean="0"/>
              <a:t>: </a:t>
            </a:r>
            <a:r>
              <a:rPr lang="en-US" dirty="0" smtClean="0">
                <a:hlinkClick r:id="rId6"/>
              </a:rPr>
              <a:t>https://github.com/huggingface/pytorch-pretrained-BERT</a:t>
            </a:r>
            <a:endParaRPr lang="en-US" dirty="0" smtClean="0"/>
          </a:p>
          <a:p>
            <a:pPr lvl="1"/>
            <a:r>
              <a:rPr lang="en-US" dirty="0" smtClean="0"/>
              <a:t>BERT </a:t>
            </a:r>
            <a:r>
              <a:rPr lang="en-US" dirty="0" err="1" smtClean="0"/>
              <a:t>embeddings</a:t>
            </a:r>
            <a:r>
              <a:rPr lang="en-US" dirty="0" smtClean="0"/>
              <a:t> : https://github.com/allenai/allennlp </a:t>
            </a:r>
          </a:p>
          <a:p>
            <a:endParaRPr lang="en-US" dirty="0"/>
          </a:p>
        </p:txBody>
      </p:sp>
    </p:spTree>
    <p:extLst>
      <p:ext uri="{BB962C8B-B14F-4D97-AF65-F5344CB8AC3E}">
        <p14:creationId xmlns:p14="http://schemas.microsoft.com/office/powerpoint/2010/main" val="3609922495"/>
      </p:ext>
    </p:extLst>
  </p:cSld>
  <p:clrMapOvr>
    <a:masterClrMapping/>
  </p:clrMapOvr>
  <p:transition spd="slow"/>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quarter" idx="14"/>
          </p:nvPr>
        </p:nvSpPr>
        <p:spPr/>
        <p:txBody>
          <a:bodyPr/>
          <a:lstStyle/>
          <a:p>
            <a:endParaRPr lang="en-US"/>
          </a:p>
        </p:txBody>
      </p:sp>
      <p:sp>
        <p:nvSpPr>
          <p:cNvPr id="5" name="Title 4"/>
          <p:cNvSpPr>
            <a:spLocks noGrp="1"/>
          </p:cNvSpPr>
          <p:nvPr>
            <p:ph type="title"/>
          </p:nvPr>
        </p:nvSpPr>
        <p:spPr/>
        <p:txBody>
          <a:bodyPr/>
          <a:lstStyle/>
          <a:p>
            <a:r>
              <a:rPr lang="en-US" smtClean="0"/>
              <a:t>Questions?</a:t>
            </a:r>
            <a:endParaRPr lang="en-US" dirty="0"/>
          </a:p>
        </p:txBody>
      </p:sp>
      <p:sp>
        <p:nvSpPr>
          <p:cNvPr id="4" name="Text Placeholder 3"/>
          <p:cNvSpPr>
            <a:spLocks noGrp="1"/>
          </p:cNvSpPr>
          <p:nvPr>
            <p:ph type="body" sz="quarter" idx="10"/>
          </p:nvPr>
        </p:nvSpPr>
        <p:spPr/>
        <p:txBody>
          <a:bodyPr/>
          <a:lstStyle/>
          <a:p>
            <a:endParaRPr lang="en-US"/>
          </a:p>
        </p:txBody>
      </p:sp>
      <p:pic>
        <p:nvPicPr>
          <p:cNvPr id="7" name="Content Placeholder 6"/>
          <p:cNvPicPr>
            <a:picLocks noGrp="1" noChangeAspect="1"/>
          </p:cNvPicPr>
          <p:nvPr>
            <p:ph sz="quarter" idx="4294967295"/>
          </p:nvPr>
        </p:nvPicPr>
        <p:blipFill>
          <a:blip r:embed="rId3"/>
          <a:stretch>
            <a:fillRect/>
          </a:stretch>
        </p:blipFill>
        <p:spPr>
          <a:xfrm>
            <a:off x="4701349" y="2325227"/>
            <a:ext cx="2784011" cy="3716798"/>
          </a:xfrm>
        </p:spPr>
      </p:pic>
    </p:spTree>
    <p:extLst>
      <p:ext uri="{BB962C8B-B14F-4D97-AF65-F5344CB8AC3E}">
        <p14:creationId xmlns:p14="http://schemas.microsoft.com/office/powerpoint/2010/main" val="1627947884"/>
      </p:ext>
    </p:extLst>
  </p:cSld>
  <p:clrMapOvr>
    <a:masterClrMapping/>
  </p:clrMapOvr>
  <p:transition spd="slow"/>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4"/>
          </p:nvPr>
        </p:nvSpPr>
        <p:spPr/>
        <p:txBody>
          <a:bodyPr/>
          <a:lstStyle/>
          <a:p>
            <a:r>
              <a:rPr lang="en-US" dirty="0" smtClean="0"/>
              <a:t>NLP encompasses any task concerned with the processing of human (natural) language. This includes:</a:t>
            </a:r>
          </a:p>
          <a:p>
            <a:pPr lvl="1"/>
            <a:r>
              <a:rPr lang="en-US" dirty="0" smtClean="0"/>
              <a:t>Syntax</a:t>
            </a:r>
          </a:p>
          <a:p>
            <a:pPr lvl="1"/>
            <a:r>
              <a:rPr lang="en-US" dirty="0" smtClean="0"/>
              <a:t>Semantics</a:t>
            </a:r>
          </a:p>
          <a:p>
            <a:pPr lvl="1"/>
            <a:r>
              <a:rPr lang="en-US" dirty="0" smtClean="0"/>
              <a:t>Discourse</a:t>
            </a:r>
          </a:p>
          <a:p>
            <a:pPr lvl="1"/>
            <a:r>
              <a:rPr lang="en-US" dirty="0" smtClean="0"/>
              <a:t>Speech</a:t>
            </a:r>
          </a:p>
          <a:p>
            <a:pPr lvl="1"/>
            <a:r>
              <a:rPr lang="en-US" dirty="0" smtClean="0"/>
              <a:t>Dialogue</a:t>
            </a:r>
          </a:p>
          <a:p>
            <a:r>
              <a:rPr lang="en-US" dirty="0" smtClean="0"/>
              <a:t>We will be focusing on text based NLP rather than speech.</a:t>
            </a:r>
          </a:p>
          <a:p>
            <a:r>
              <a:rPr lang="en-US" dirty="0" smtClean="0"/>
              <a:t>NLP can be performed with either rule based or statistical models (machine learning)</a:t>
            </a:r>
          </a:p>
          <a:p>
            <a:pPr lvl="1"/>
            <a:r>
              <a:rPr lang="en-US" dirty="0" smtClean="0"/>
              <a:t>Rule based for simple tasks where it is feasible to implement exhaustive logic to cover all (or almost all) scenarios correctly. Think </a:t>
            </a:r>
            <a:r>
              <a:rPr lang="en-US" dirty="0" err="1" smtClean="0"/>
              <a:t>str.split</a:t>
            </a:r>
            <a:r>
              <a:rPr lang="en-US" dirty="0" smtClean="0"/>
              <a:t>(), regex and other pattern based approaches</a:t>
            </a:r>
          </a:p>
          <a:p>
            <a:pPr lvl="1"/>
            <a:r>
              <a:rPr lang="en-US" dirty="0" smtClean="0"/>
              <a:t>Statistical models instead are trained to learn their own logic or decision making process. This enables them to pick up concepts and trends that may not have been known or apparent to the human observer. </a:t>
            </a:r>
            <a:endParaRPr lang="en-US" dirty="0"/>
          </a:p>
        </p:txBody>
      </p:sp>
      <p:sp>
        <p:nvSpPr>
          <p:cNvPr id="3" name="Title 2"/>
          <p:cNvSpPr>
            <a:spLocks noGrp="1"/>
          </p:cNvSpPr>
          <p:nvPr>
            <p:ph type="title"/>
          </p:nvPr>
        </p:nvSpPr>
        <p:spPr/>
        <p:txBody>
          <a:bodyPr/>
          <a:lstStyle/>
          <a:p>
            <a:endParaRPr lang="en-US"/>
          </a:p>
        </p:txBody>
      </p:sp>
      <p:sp>
        <p:nvSpPr>
          <p:cNvPr id="4" name="Text Placeholder 3"/>
          <p:cNvSpPr>
            <a:spLocks noGrp="1"/>
          </p:cNvSpPr>
          <p:nvPr>
            <p:ph type="body" sz="quarter" idx="10"/>
          </p:nvPr>
        </p:nvSpPr>
        <p:spPr/>
        <p:txBody>
          <a:bodyPr/>
          <a:lstStyle/>
          <a:p>
            <a:r>
              <a:rPr lang="en-US" dirty="0"/>
              <a:t>Natural Language Processing (NLP)</a:t>
            </a:r>
          </a:p>
          <a:p>
            <a:endParaRPr lang="en-US" dirty="0"/>
          </a:p>
        </p:txBody>
      </p:sp>
    </p:spTree>
    <p:extLst>
      <p:ext uri="{BB962C8B-B14F-4D97-AF65-F5344CB8AC3E}">
        <p14:creationId xmlns:p14="http://schemas.microsoft.com/office/powerpoint/2010/main" val="30705725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quarter" idx="17"/>
          </p:nvPr>
        </p:nvSpPr>
        <p:spPr/>
        <p:txBody>
          <a:bodyPr/>
          <a:lstStyle/>
          <a:p>
            <a:endParaRPr lang="en-US" dirty="0" smtClean="0"/>
          </a:p>
          <a:p>
            <a:r>
              <a:rPr lang="en-US" dirty="0" smtClean="0"/>
              <a:t>Semantic</a:t>
            </a:r>
            <a:endParaRPr lang="en-US" dirty="0"/>
          </a:p>
          <a:p>
            <a:pPr lvl="1"/>
            <a:r>
              <a:rPr lang="en-US" dirty="0"/>
              <a:t>Machine translation</a:t>
            </a:r>
          </a:p>
          <a:p>
            <a:pPr lvl="1"/>
            <a:r>
              <a:rPr lang="en-US" dirty="0"/>
              <a:t>Language generation</a:t>
            </a:r>
          </a:p>
          <a:p>
            <a:pPr lvl="1"/>
            <a:r>
              <a:rPr lang="en-US" dirty="0"/>
              <a:t>Named Entity Recognition</a:t>
            </a:r>
          </a:p>
          <a:p>
            <a:pPr lvl="1"/>
            <a:r>
              <a:rPr lang="en-US" dirty="0"/>
              <a:t>Relationship extraction</a:t>
            </a:r>
          </a:p>
          <a:p>
            <a:pPr lvl="1"/>
            <a:r>
              <a:rPr lang="en-US" dirty="0"/>
              <a:t>Question Answering</a:t>
            </a:r>
          </a:p>
          <a:p>
            <a:pPr lvl="1"/>
            <a:r>
              <a:rPr lang="en-US" dirty="0"/>
              <a:t>Sentiment Analysis (text classification)</a:t>
            </a:r>
          </a:p>
          <a:p>
            <a:pPr lvl="1"/>
            <a:r>
              <a:rPr lang="en-US" dirty="0"/>
              <a:t>Topic segmentation</a:t>
            </a:r>
          </a:p>
          <a:p>
            <a:endParaRPr lang="en-US" dirty="0"/>
          </a:p>
        </p:txBody>
      </p:sp>
      <p:sp>
        <p:nvSpPr>
          <p:cNvPr id="7" name="Content Placeholder 6"/>
          <p:cNvSpPr>
            <a:spLocks noGrp="1"/>
          </p:cNvSpPr>
          <p:nvPr>
            <p:ph sz="quarter" idx="21"/>
          </p:nvPr>
        </p:nvSpPr>
        <p:spPr/>
        <p:txBody>
          <a:bodyPr/>
          <a:lstStyle/>
          <a:p>
            <a:endParaRPr lang="en-US" dirty="0" smtClean="0"/>
          </a:p>
          <a:p>
            <a:endParaRPr lang="en-US" dirty="0"/>
          </a:p>
          <a:p>
            <a:r>
              <a:rPr lang="en-US" dirty="0" smtClean="0"/>
              <a:t>Syntax</a:t>
            </a:r>
            <a:endParaRPr lang="en-US" dirty="0"/>
          </a:p>
          <a:p>
            <a:pPr lvl="1"/>
            <a:r>
              <a:rPr lang="en-US" dirty="0" smtClean="0"/>
              <a:t>Lemmatization</a:t>
            </a:r>
            <a:endParaRPr lang="en-US" dirty="0"/>
          </a:p>
          <a:p>
            <a:pPr lvl="1"/>
            <a:r>
              <a:rPr lang="en-US" dirty="0"/>
              <a:t>Part-of-speech tagging</a:t>
            </a:r>
          </a:p>
          <a:p>
            <a:pPr lvl="1"/>
            <a:r>
              <a:rPr lang="en-US" dirty="0"/>
              <a:t>dependency parsing</a:t>
            </a:r>
          </a:p>
          <a:p>
            <a:pPr lvl="1"/>
            <a:r>
              <a:rPr lang="en-US" dirty="0"/>
              <a:t>sentence breaking</a:t>
            </a:r>
          </a:p>
          <a:p>
            <a:endParaRPr lang="en-US" dirty="0"/>
          </a:p>
        </p:txBody>
      </p:sp>
      <p:sp>
        <p:nvSpPr>
          <p:cNvPr id="5" name="Title 4"/>
          <p:cNvSpPr>
            <a:spLocks noGrp="1"/>
          </p:cNvSpPr>
          <p:nvPr>
            <p:ph type="title"/>
          </p:nvPr>
        </p:nvSpPr>
        <p:spPr/>
        <p:txBody>
          <a:bodyPr/>
          <a:lstStyle/>
          <a:p>
            <a:r>
              <a:rPr lang="en-US" dirty="0" smtClean="0"/>
              <a:t>Common tasks with written language Include:</a:t>
            </a:r>
            <a:endParaRPr lang="en-US" dirty="0"/>
          </a:p>
        </p:txBody>
      </p:sp>
      <p:sp>
        <p:nvSpPr>
          <p:cNvPr id="4" name="Text Placeholder 3"/>
          <p:cNvSpPr>
            <a:spLocks noGrp="1"/>
          </p:cNvSpPr>
          <p:nvPr>
            <p:ph type="body" sz="quarter" idx="10"/>
          </p:nvPr>
        </p:nvSpPr>
        <p:spPr/>
        <p:txBody>
          <a:bodyPr/>
          <a:lstStyle/>
          <a:p>
            <a:r>
              <a:rPr lang="en-US" dirty="0" smtClean="0"/>
              <a:t>Natural Language Processing (NLP)</a:t>
            </a:r>
            <a:endParaRPr lang="en-US" dirty="0"/>
          </a:p>
        </p:txBody>
      </p:sp>
    </p:spTree>
    <p:extLst>
      <p:ext uri="{BB962C8B-B14F-4D97-AF65-F5344CB8AC3E}">
        <p14:creationId xmlns:p14="http://schemas.microsoft.com/office/powerpoint/2010/main" val="25402789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lstStyle/>
          <a:p>
            <a:r>
              <a:rPr lang="en-US" dirty="0"/>
              <a:t>What is a Language Model and Why is it important?</a:t>
            </a:r>
          </a:p>
        </p:txBody>
      </p:sp>
      <p:sp>
        <p:nvSpPr>
          <p:cNvPr id="5" name="Content Placeholder 4"/>
          <p:cNvSpPr>
            <a:spLocks noGrp="1"/>
          </p:cNvSpPr>
          <p:nvPr>
            <p:ph sz="quarter" idx="4294967295"/>
          </p:nvPr>
        </p:nvSpPr>
        <p:spPr>
          <a:xfrm>
            <a:off x="659521" y="1800666"/>
            <a:ext cx="10969625" cy="4037013"/>
          </a:xfrm>
        </p:spPr>
        <p:txBody>
          <a:bodyPr/>
          <a:lstStyle/>
          <a:p>
            <a:r>
              <a:rPr lang="en-US" dirty="0" smtClean="0"/>
              <a:t>While statistical and rule based models have been employed for decades, Language Models are a more recent development enabled by deep learning approaches. </a:t>
            </a:r>
          </a:p>
          <a:p>
            <a:r>
              <a:rPr lang="en-US" dirty="0" smtClean="0"/>
              <a:t>Building upon the likes of word2vec, doc2vec and seq2seq models, language models are trained to internalize general language concepts through clever unsupervised training tasks, large networks and </a:t>
            </a:r>
            <a:r>
              <a:rPr lang="en-US" dirty="0" smtClean="0"/>
              <a:t>vast quantities </a:t>
            </a:r>
            <a:r>
              <a:rPr lang="en-US" dirty="0" smtClean="0"/>
              <a:t>of unlabeled data. </a:t>
            </a:r>
          </a:p>
          <a:p>
            <a:r>
              <a:rPr lang="en-US" dirty="0" smtClean="0"/>
              <a:t>Due to the inherent knowledge of language stored within a language model, they are adaptable to a wide variety of NLP tasks assuming the new task is using the same language as the base model.</a:t>
            </a:r>
          </a:p>
          <a:p>
            <a:r>
              <a:rPr lang="en-US" dirty="0" smtClean="0"/>
              <a:t>In addition to beating previous benchmarks, the rise of language models such as </a:t>
            </a:r>
            <a:r>
              <a:rPr lang="en-US" dirty="0" err="1" smtClean="0"/>
              <a:t>ELMo</a:t>
            </a:r>
            <a:r>
              <a:rPr lang="en-US" dirty="0" smtClean="0"/>
              <a:t>, BERT and GPT-2 have pushed performance in many NLP tasks to super human levels and enabled effective models to be trained with less data via Transfer learning.</a:t>
            </a:r>
          </a:p>
          <a:p>
            <a:r>
              <a:rPr lang="en-US" dirty="0" smtClean="0"/>
              <a:t>Many </a:t>
            </a:r>
            <a:r>
              <a:rPr lang="en-US" dirty="0" err="1" smtClean="0"/>
              <a:t>pretrained</a:t>
            </a:r>
            <a:r>
              <a:rPr lang="en-US" dirty="0" smtClean="0"/>
              <a:t> language models are freely available along with code repositories. Getting up and running with a language model is fairly easy and enabled you to reach state of the art results with minimal effort.</a:t>
            </a:r>
          </a:p>
          <a:p>
            <a:endParaRPr lang="en-US" dirty="0" smtClean="0"/>
          </a:p>
          <a:p>
            <a:endParaRPr lang="en-US" dirty="0"/>
          </a:p>
        </p:txBody>
      </p:sp>
    </p:spTree>
    <p:extLst>
      <p:ext uri="{BB962C8B-B14F-4D97-AF65-F5344CB8AC3E}">
        <p14:creationId xmlns:p14="http://schemas.microsoft.com/office/powerpoint/2010/main" val="3722901376"/>
      </p:ext>
    </p:extLst>
  </p:cSld>
  <p:clrMapOvr>
    <a:masterClrMapping/>
  </p:clrMapOvr>
  <p:transition spd="slow"/>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lstStyle/>
          <a:p>
            <a:r>
              <a:rPr lang="en-US" dirty="0"/>
              <a:t>Transfer Learning</a:t>
            </a:r>
          </a:p>
        </p:txBody>
      </p:sp>
      <p:pic>
        <p:nvPicPr>
          <p:cNvPr id="4" name="Content Placeholder 3"/>
          <p:cNvPicPr>
            <a:picLocks noGrp="1" noChangeAspect="1"/>
          </p:cNvPicPr>
          <p:nvPr>
            <p:ph sz="quarter" idx="4294967295"/>
          </p:nvPr>
        </p:nvPicPr>
        <p:blipFill>
          <a:blip r:embed="rId3">
            <a:extLst>
              <a:ext uri="{28A0092B-C50C-407E-A947-70E740481C1C}">
                <a14:useLocalDpi xmlns:a14="http://schemas.microsoft.com/office/drawing/2010/main" val="0"/>
              </a:ext>
            </a:extLst>
          </a:blip>
          <a:stretch>
            <a:fillRect/>
          </a:stretch>
        </p:blipFill>
        <p:spPr>
          <a:xfrm>
            <a:off x="1969477" y="1586328"/>
            <a:ext cx="7496175" cy="4037013"/>
          </a:xfrm>
        </p:spPr>
      </p:pic>
    </p:spTree>
    <p:extLst>
      <p:ext uri="{BB962C8B-B14F-4D97-AF65-F5344CB8AC3E}">
        <p14:creationId xmlns:p14="http://schemas.microsoft.com/office/powerpoint/2010/main" val="3950281222"/>
      </p:ext>
    </p:extLst>
  </p:cSld>
  <p:clrMapOvr>
    <a:masterClrMapping/>
  </p:clrMapOvr>
  <p:transition spd="slow"/>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a:t>Transfer Learning for Image Classification</a:t>
            </a:r>
          </a:p>
        </p:txBody>
      </p:sp>
      <p:pic>
        <p:nvPicPr>
          <p:cNvPr id="10" name="Content Placeholder 9"/>
          <p:cNvPicPr>
            <a:picLocks noGrp="1" noChangeAspect="1"/>
          </p:cNvPicPr>
          <p:nvPr>
            <p:ph sz="quarter" idx="4294967295"/>
          </p:nvPr>
        </p:nvPicPr>
        <p:blipFill>
          <a:blip r:embed="rId3" cstate="print">
            <a:extLst>
              <a:ext uri="{28A0092B-C50C-407E-A947-70E740481C1C}">
                <a14:useLocalDpi xmlns:a14="http://schemas.microsoft.com/office/drawing/2010/main" val="0"/>
              </a:ext>
            </a:extLst>
          </a:blip>
          <a:stretch>
            <a:fillRect/>
          </a:stretch>
        </p:blipFill>
        <p:spPr>
          <a:xfrm>
            <a:off x="1336432" y="868680"/>
            <a:ext cx="8046862" cy="2719164"/>
          </a:xfrm>
        </p:spPr>
      </p:pic>
      <p:pic>
        <p:nvPicPr>
          <p:cNvPr id="6" name="Content Placeholder 5"/>
          <p:cNvPicPr>
            <a:picLocks noChangeAspect="1"/>
          </p:cNvPicPr>
          <p:nvPr/>
        </p:nvPicPr>
        <p:blipFill>
          <a:blip r:embed="rId4">
            <a:extLst>
              <a:ext uri="{28A0092B-C50C-407E-A947-70E740481C1C}">
                <a14:useLocalDpi xmlns:a14="http://schemas.microsoft.com/office/drawing/2010/main" val="0"/>
              </a:ext>
            </a:extLst>
          </a:blip>
          <a:stretch>
            <a:fillRect/>
          </a:stretch>
        </p:blipFill>
        <p:spPr bwMode="auto">
          <a:xfrm>
            <a:off x="2029020" y="4057946"/>
            <a:ext cx="7192352" cy="22588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65811963"/>
      </p:ext>
    </p:extLst>
  </p:cSld>
  <p:clrMapOvr>
    <a:masterClrMapping/>
  </p:clrMapOvr>
  <p:transition spd="slow"/>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p:txBody>
          <a:bodyPr/>
          <a:lstStyle/>
          <a:p>
            <a:r>
              <a:rPr lang="en-US" dirty="0"/>
              <a:t>Transfer Learning with Language Models</a:t>
            </a:r>
          </a:p>
        </p:txBody>
      </p:sp>
      <p:pic>
        <p:nvPicPr>
          <p:cNvPr id="6" name="Content Placeholder 5"/>
          <p:cNvPicPr>
            <a:picLocks noGrp="1" noChangeAspect="1"/>
          </p:cNvPicPr>
          <p:nvPr>
            <p:ph sz="quarter" idx="4294967295"/>
          </p:nvPr>
        </p:nvPicPr>
        <p:blipFill>
          <a:blip r:embed="rId3"/>
          <a:stretch>
            <a:fillRect/>
          </a:stretch>
        </p:blipFill>
        <p:spPr>
          <a:xfrm>
            <a:off x="603250" y="1834100"/>
            <a:ext cx="5051425" cy="4035425"/>
          </a:xfrm>
        </p:spPr>
      </p:pic>
      <p:pic>
        <p:nvPicPr>
          <p:cNvPr id="7" name="Content Placeholder 6"/>
          <p:cNvPicPr>
            <a:picLocks noGrp="1" noChangeAspect="1"/>
          </p:cNvPicPr>
          <p:nvPr>
            <p:ph sz="quarter" idx="4294967295"/>
          </p:nvPr>
        </p:nvPicPr>
        <p:blipFill>
          <a:blip r:embed="rId4"/>
          <a:stretch>
            <a:fillRect/>
          </a:stretch>
        </p:blipFill>
        <p:spPr>
          <a:xfrm>
            <a:off x="6904941" y="1756728"/>
            <a:ext cx="3905250" cy="4035425"/>
          </a:xfrm>
        </p:spPr>
      </p:pic>
    </p:spTree>
    <p:extLst>
      <p:ext uri="{BB962C8B-B14F-4D97-AF65-F5344CB8AC3E}">
        <p14:creationId xmlns:p14="http://schemas.microsoft.com/office/powerpoint/2010/main" val="1910451141"/>
      </p:ext>
    </p:extLst>
  </p:cSld>
  <p:clrMapOvr>
    <a:masterClrMapping/>
  </p:clrMapOvr>
  <p:transition spd="slow"/>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4"/>
          </p:nvPr>
        </p:nvSpPr>
        <p:spPr>
          <a:xfrm>
            <a:off x="603250" y="1127521"/>
            <a:ext cx="10969943" cy="4396105"/>
          </a:xfrm>
        </p:spPr>
        <p:txBody>
          <a:bodyPr/>
          <a:lstStyle/>
          <a:p>
            <a:r>
              <a:rPr lang="en-US" dirty="0"/>
              <a:t>Word and Document Vectors</a:t>
            </a:r>
          </a:p>
          <a:p>
            <a:pPr lvl="1"/>
            <a:r>
              <a:rPr lang="en-US" dirty="0"/>
              <a:t>Word2Vec</a:t>
            </a:r>
          </a:p>
          <a:p>
            <a:pPr lvl="2"/>
            <a:r>
              <a:rPr lang="en-US" dirty="0" err="1"/>
              <a:t>Skipgram</a:t>
            </a:r>
            <a:r>
              <a:rPr lang="en-US" dirty="0"/>
              <a:t> – co-occurrence in a window of fixed size/time</a:t>
            </a:r>
          </a:p>
          <a:p>
            <a:pPr lvl="1"/>
            <a:r>
              <a:rPr lang="en-US" dirty="0"/>
              <a:t>Global Vectors for Word Representation (</a:t>
            </a:r>
            <a:r>
              <a:rPr lang="en-US" dirty="0" err="1"/>
              <a:t>GloVe</a:t>
            </a:r>
            <a:r>
              <a:rPr lang="en-US" dirty="0"/>
              <a:t>)</a:t>
            </a:r>
          </a:p>
          <a:p>
            <a:pPr lvl="2"/>
            <a:r>
              <a:rPr lang="en-US" dirty="0"/>
              <a:t>Co-occurrence matrix (frequency and context)</a:t>
            </a:r>
          </a:p>
          <a:p>
            <a:pPr lvl="1"/>
            <a:r>
              <a:rPr lang="en-US" dirty="0" err="1"/>
              <a:t>Embeddings</a:t>
            </a:r>
            <a:r>
              <a:rPr lang="en-US" dirty="0"/>
              <a:t> from Language Models (</a:t>
            </a:r>
            <a:r>
              <a:rPr lang="en-US" dirty="0" err="1"/>
              <a:t>ELMo</a:t>
            </a:r>
            <a:r>
              <a:rPr lang="en-US" dirty="0"/>
              <a:t>)</a:t>
            </a:r>
          </a:p>
          <a:p>
            <a:pPr lvl="2"/>
            <a:r>
              <a:rPr lang="en-US" dirty="0"/>
              <a:t>Bidirectional LSTM used for word Embedding to create contextualized </a:t>
            </a:r>
            <a:r>
              <a:rPr lang="en-US" dirty="0" err="1"/>
              <a:t>embeddings</a:t>
            </a:r>
            <a:r>
              <a:rPr lang="en-US" dirty="0"/>
              <a:t> that change with context vs. the fixed </a:t>
            </a:r>
            <a:r>
              <a:rPr lang="en-US" dirty="0" err="1"/>
              <a:t>embeddings</a:t>
            </a:r>
            <a:r>
              <a:rPr lang="en-US" dirty="0"/>
              <a:t> of previous approaches</a:t>
            </a:r>
          </a:p>
          <a:p>
            <a:r>
              <a:rPr lang="en-US" dirty="0"/>
              <a:t>Encode-Decode Paradigm</a:t>
            </a:r>
          </a:p>
          <a:p>
            <a:pPr lvl="1"/>
            <a:r>
              <a:rPr lang="en-US" dirty="0"/>
              <a:t>Seq2Seq</a:t>
            </a:r>
          </a:p>
          <a:p>
            <a:pPr lvl="2"/>
            <a:r>
              <a:rPr lang="en-US" dirty="0"/>
              <a:t>Bidirectional LSTM encoder and decoder</a:t>
            </a:r>
          </a:p>
          <a:p>
            <a:pPr lvl="2"/>
            <a:r>
              <a:rPr lang="en-US" dirty="0"/>
              <a:t>Encodes document into vector capturing the meaning of the document</a:t>
            </a:r>
          </a:p>
          <a:p>
            <a:pPr lvl="2"/>
            <a:r>
              <a:rPr lang="en-US" dirty="0"/>
              <a:t>Decodes vector into something (classification, transition etc.)</a:t>
            </a:r>
          </a:p>
          <a:p>
            <a:pPr lvl="1"/>
            <a:r>
              <a:rPr lang="en-US" dirty="0"/>
              <a:t>Transformer</a:t>
            </a:r>
          </a:p>
          <a:p>
            <a:pPr lvl="2"/>
            <a:r>
              <a:rPr lang="en-US" dirty="0"/>
              <a:t>Bidirectional Encoder Representations from Transformers (BERT)</a:t>
            </a:r>
          </a:p>
          <a:p>
            <a:pPr lvl="2"/>
            <a:r>
              <a:rPr lang="en-US" dirty="0"/>
              <a:t>Generative Pre-Training (GPT and GPT-2)</a:t>
            </a:r>
          </a:p>
          <a:p>
            <a:endParaRPr lang="en-US" dirty="0"/>
          </a:p>
        </p:txBody>
      </p:sp>
      <p:sp>
        <p:nvSpPr>
          <p:cNvPr id="6" name="Text Placeholder 5"/>
          <p:cNvSpPr>
            <a:spLocks noGrp="1"/>
          </p:cNvSpPr>
          <p:nvPr>
            <p:ph type="body" sz="quarter" idx="10"/>
          </p:nvPr>
        </p:nvSpPr>
        <p:spPr/>
        <p:txBody>
          <a:bodyPr/>
          <a:lstStyle/>
          <a:p>
            <a:r>
              <a:rPr lang="en-US" dirty="0" smtClean="0"/>
              <a:t>Progress Towards Language </a:t>
            </a:r>
            <a:r>
              <a:rPr lang="en-US" dirty="0"/>
              <a:t>Models</a:t>
            </a:r>
            <a:endParaRPr lang="en-US" dirty="0"/>
          </a:p>
        </p:txBody>
      </p:sp>
    </p:spTree>
    <p:extLst>
      <p:ext uri="{BB962C8B-B14F-4D97-AF65-F5344CB8AC3E}">
        <p14:creationId xmlns:p14="http://schemas.microsoft.com/office/powerpoint/2010/main" val="2476136411"/>
      </p:ext>
    </p:extLst>
  </p:cSld>
  <p:clrMapOvr>
    <a:masterClrMapping/>
  </p:clrMapOvr>
  <p:transition spd="slow"/>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4"/>
          </p:nvPr>
        </p:nvSpPr>
        <p:spPr>
          <a:xfrm>
            <a:off x="609441" y="1645920"/>
            <a:ext cx="10969943" cy="4396105"/>
          </a:xfrm>
        </p:spPr>
        <p:txBody>
          <a:bodyPr/>
          <a:lstStyle/>
          <a:p>
            <a:r>
              <a:rPr lang="en-US" dirty="0" smtClean="0"/>
              <a:t>Seq2Seq</a:t>
            </a:r>
          </a:p>
          <a:p>
            <a:r>
              <a:rPr lang="en-US" dirty="0"/>
              <a:t>Image/video </a:t>
            </a:r>
            <a:r>
              <a:rPr lang="en-US" dirty="0" smtClean="0"/>
              <a:t>captioning</a:t>
            </a:r>
          </a:p>
          <a:p>
            <a:r>
              <a:rPr lang="en-US" dirty="0" smtClean="0"/>
              <a:t>Matching Networks</a:t>
            </a:r>
          </a:p>
        </p:txBody>
      </p:sp>
      <p:sp>
        <p:nvSpPr>
          <p:cNvPr id="4" name="Text Placeholder 3"/>
          <p:cNvSpPr>
            <a:spLocks noGrp="1"/>
          </p:cNvSpPr>
          <p:nvPr>
            <p:ph type="body" sz="quarter" idx="10"/>
          </p:nvPr>
        </p:nvSpPr>
        <p:spPr/>
        <p:txBody>
          <a:bodyPr/>
          <a:lstStyle/>
          <a:p>
            <a:r>
              <a:rPr lang="en-US" dirty="0" smtClean="0"/>
              <a:t>Encode Decode Paradigm</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34037" y="3707251"/>
            <a:ext cx="3628904" cy="2334773"/>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07220" y="1236703"/>
            <a:ext cx="5350269" cy="1923299"/>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89674" y="3757036"/>
            <a:ext cx="5517259" cy="2607271"/>
          </a:xfrm>
          <a:prstGeom prst="rect">
            <a:avLst/>
          </a:prstGeom>
        </p:spPr>
      </p:pic>
    </p:spTree>
    <p:extLst>
      <p:ext uri="{BB962C8B-B14F-4D97-AF65-F5344CB8AC3E}">
        <p14:creationId xmlns:p14="http://schemas.microsoft.com/office/powerpoint/2010/main" val="134746817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IO_PRESI_FIRST_SLIDENUMBER" val="1"/>
  <p:tag name="MIO_FALLBACK_LAYOUT" val="14"/>
  <p:tag name="MIO_SHOW_DATE" val="False"/>
  <p:tag name="MIO_SHOW_FOOTER" val="False"/>
  <p:tag name="MIO_SHOW_PAGENUMBER" val="True"/>
  <p:tag name="MIO_AVOID_BLANK_LAYOUT" val="True"/>
  <p:tag name="MIO_CD_LAYOUT_VALID_AREA" val="True"/>
  <p:tag name="MIO_NUMBER_OF_VALID_LAYOUTS" val="18"/>
  <p:tag name="MIO_HDS" val="True"/>
  <p:tag name="MIO_EK" val="2145"/>
  <p:tag name="MIO_EKGUID" val="a0ae6955-ca1a-4e6e-b559-3e878081a598"/>
  <p:tag name="MIO_UPDATE" val="True"/>
  <p:tag name="MIO_VERSION" val="09.02.2017 09:12:55"/>
  <p:tag name="MIO_DBID" val="5301834A-B855-4702-B1EC-2C598E341CDE"/>
  <p:tag name="MIO_LASTDOWNLOADED" val="09.02.2017 16:24:04"/>
  <p:tag name="MIO_OBJECTNAME" val="4:3 Template"/>
  <p:tag name="MIO_LASTEDITORNAME" val="Christopher Collins"/>
  <p:tag name="MIO_CDID" val="451eeb19-c04f-4baa-b219-473a5b7aed7c"/>
</p:tagLst>
</file>

<file path=ppt/tags/tag10.xml><?xml version="1.0" encoding="utf-8"?>
<p:tagLst xmlns:a="http://schemas.openxmlformats.org/drawingml/2006/main" xmlns:r="http://schemas.openxmlformats.org/officeDocument/2006/relationships" xmlns:p="http://schemas.openxmlformats.org/presentationml/2006/main">
  <p:tag name="MIO_CD_LOGO_PROTECTION" val="true"/>
</p:tagLst>
</file>

<file path=ppt/tags/tag11.xml><?xml version="1.0" encoding="utf-8"?>
<p:tagLst xmlns:a="http://schemas.openxmlformats.org/drawingml/2006/main" xmlns:r="http://schemas.openxmlformats.org/officeDocument/2006/relationships" xmlns:p="http://schemas.openxmlformats.org/presentationml/2006/main">
  <p:tag name="MIO_CD_LOGO_PROTECTION" val="true"/>
</p:tagLst>
</file>

<file path=ppt/tags/tag12.xml><?xml version="1.0" encoding="utf-8"?>
<p:tagLst xmlns:a="http://schemas.openxmlformats.org/drawingml/2006/main" xmlns:r="http://schemas.openxmlformats.org/officeDocument/2006/relationships" xmlns:p="http://schemas.openxmlformats.org/presentationml/2006/main">
  <p:tag name="MIO_CD_LOGO_PROTECTION" val="true"/>
</p:tagLst>
</file>

<file path=ppt/tags/tag13.xml><?xml version="1.0" encoding="utf-8"?>
<p:tagLst xmlns:a="http://schemas.openxmlformats.org/drawingml/2006/main" xmlns:r="http://schemas.openxmlformats.org/officeDocument/2006/relationships" xmlns:p="http://schemas.openxmlformats.org/presentationml/2006/main">
  <p:tag name="MIO_CD_LOGO_PROTECTION" val="true"/>
</p:tagLst>
</file>

<file path=ppt/tags/tag14.xml><?xml version="1.0" encoding="utf-8"?>
<p:tagLst xmlns:a="http://schemas.openxmlformats.org/drawingml/2006/main" xmlns:r="http://schemas.openxmlformats.org/officeDocument/2006/relationships" xmlns:p="http://schemas.openxmlformats.org/presentationml/2006/main">
  <p:tag name="MIO_CD_LOGO_PROTECTION" val="true"/>
</p:tagLst>
</file>

<file path=ppt/tags/tag15.xml><?xml version="1.0" encoding="utf-8"?>
<p:tagLst xmlns:a="http://schemas.openxmlformats.org/drawingml/2006/main" xmlns:r="http://schemas.openxmlformats.org/officeDocument/2006/relationships" xmlns:p="http://schemas.openxmlformats.org/presentationml/2006/main">
  <p:tag name="MIO_CD_LOGO_PROTECTION" val="true"/>
</p:tagLst>
</file>

<file path=ppt/tags/tag16.xml><?xml version="1.0" encoding="utf-8"?>
<p:tagLst xmlns:a="http://schemas.openxmlformats.org/drawingml/2006/main" xmlns:r="http://schemas.openxmlformats.org/officeDocument/2006/relationships" xmlns:p="http://schemas.openxmlformats.org/presentationml/2006/main">
  <p:tag name="MIO_CD_LOGO_PROTECTION" val="true"/>
</p:tagLst>
</file>

<file path=ppt/tags/tag17.xml><?xml version="1.0" encoding="utf-8"?>
<p:tagLst xmlns:a="http://schemas.openxmlformats.org/drawingml/2006/main" xmlns:r="http://schemas.openxmlformats.org/officeDocument/2006/relationships" xmlns:p="http://schemas.openxmlformats.org/presentationml/2006/main">
  <p:tag name="MIO_CD_LOGO_PROTECTION" val="true"/>
</p:tagLst>
</file>

<file path=ppt/tags/tag18.xml><?xml version="1.0" encoding="utf-8"?>
<p:tagLst xmlns:a="http://schemas.openxmlformats.org/drawingml/2006/main" xmlns:r="http://schemas.openxmlformats.org/officeDocument/2006/relationships" xmlns:p="http://schemas.openxmlformats.org/presentationml/2006/main">
  <p:tag name="MIO_CD_LOGO_PROTECTION" val="true"/>
</p:tagLst>
</file>

<file path=ppt/tags/tag19.xml><?xml version="1.0" encoding="utf-8"?>
<p:tagLst xmlns:a="http://schemas.openxmlformats.org/drawingml/2006/main" xmlns:r="http://schemas.openxmlformats.org/officeDocument/2006/relationships" xmlns:p="http://schemas.openxmlformats.org/presentationml/2006/main">
  <p:tag name="MIO_CD_LOGO_PROTECTION" val="true"/>
</p:tagLst>
</file>

<file path=ppt/tags/tag2.xml><?xml version="1.0" encoding="utf-8"?>
<p:tagLst xmlns:a="http://schemas.openxmlformats.org/drawingml/2006/main" xmlns:r="http://schemas.openxmlformats.org/officeDocument/2006/relationships" xmlns:p="http://schemas.openxmlformats.org/presentationml/2006/main">
  <p:tag name="MIO_USER_INPUT_REQUIRED" val="Classification and Control of Information;Please select the level of confidentiality:"/>
  <p:tag name="MIO_USER_INPUT_OPTIONS" val="Proprietary &amp; Confidential;"/>
</p:tagLst>
</file>

<file path=ppt/tags/tag20.xml><?xml version="1.0" encoding="utf-8"?>
<p:tagLst xmlns:a="http://schemas.openxmlformats.org/drawingml/2006/main" xmlns:r="http://schemas.openxmlformats.org/officeDocument/2006/relationships" xmlns:p="http://schemas.openxmlformats.org/presentationml/2006/main">
  <p:tag name="MIO_CD_LOGO_PROTECTION" val="true"/>
</p:tagLst>
</file>

<file path=ppt/tags/tag21.xml><?xml version="1.0" encoding="utf-8"?>
<p:tagLst xmlns:a="http://schemas.openxmlformats.org/drawingml/2006/main" xmlns:r="http://schemas.openxmlformats.org/officeDocument/2006/relationships" xmlns:p="http://schemas.openxmlformats.org/presentationml/2006/main">
  <p:tag name="MIO_CD_LOGO_PROTECTION" val="true"/>
</p:tagLst>
</file>

<file path=ppt/tags/tag22.xml><?xml version="1.0" encoding="utf-8"?>
<p:tagLst xmlns:a="http://schemas.openxmlformats.org/drawingml/2006/main" xmlns:r="http://schemas.openxmlformats.org/officeDocument/2006/relationships" xmlns:p="http://schemas.openxmlformats.org/presentationml/2006/main">
  <p:tag name="MIO_CD_LOGO_PROTECTION" val="true"/>
</p:tagLst>
</file>

<file path=ppt/tags/tag23.xml><?xml version="1.0" encoding="utf-8"?>
<p:tagLst xmlns:a="http://schemas.openxmlformats.org/drawingml/2006/main" xmlns:r="http://schemas.openxmlformats.org/officeDocument/2006/relationships" xmlns:p="http://schemas.openxmlformats.org/presentationml/2006/main">
  <p:tag name="MIO_CD_LOGO_PROTECTION" val="true"/>
</p:tagLst>
</file>

<file path=ppt/tags/tag24.xml><?xml version="1.0" encoding="utf-8"?>
<p:tagLst xmlns:a="http://schemas.openxmlformats.org/drawingml/2006/main" xmlns:r="http://schemas.openxmlformats.org/officeDocument/2006/relationships" xmlns:p="http://schemas.openxmlformats.org/presentationml/2006/main">
  <p:tag name="MIO_CD_LOGO_PROTECTION" val="true"/>
</p:tagLst>
</file>

<file path=ppt/tags/tag25.xml><?xml version="1.0" encoding="utf-8"?>
<p:tagLst xmlns:a="http://schemas.openxmlformats.org/drawingml/2006/main" xmlns:r="http://schemas.openxmlformats.org/officeDocument/2006/relationships" xmlns:p="http://schemas.openxmlformats.org/presentationml/2006/main">
  <p:tag name="MIO_CD_LOGO_PROTECTION" val="true"/>
</p:tagLst>
</file>

<file path=ppt/tags/tag26.xml><?xml version="1.0" encoding="utf-8"?>
<p:tagLst xmlns:a="http://schemas.openxmlformats.org/drawingml/2006/main" xmlns:r="http://schemas.openxmlformats.org/officeDocument/2006/relationships" xmlns:p="http://schemas.openxmlformats.org/presentationml/2006/main">
  <p:tag name="MIO_CD_LOGO_PROTECTION" val="true"/>
</p:tagLst>
</file>

<file path=ppt/tags/tag27.xml><?xml version="1.0" encoding="utf-8"?>
<p:tagLst xmlns:a="http://schemas.openxmlformats.org/drawingml/2006/main" xmlns:r="http://schemas.openxmlformats.org/officeDocument/2006/relationships" xmlns:p="http://schemas.openxmlformats.org/presentationml/2006/main">
  <p:tag name="MIO_CD_LOGO_PROTECTION" val="true"/>
</p:tagLst>
</file>

<file path=ppt/tags/tag28.xml><?xml version="1.0" encoding="utf-8"?>
<p:tagLst xmlns:a="http://schemas.openxmlformats.org/drawingml/2006/main" xmlns:r="http://schemas.openxmlformats.org/officeDocument/2006/relationships" xmlns:p="http://schemas.openxmlformats.org/presentationml/2006/main">
  <p:tag name="MIO_CD_LOGO_PROTECTION" val="true"/>
</p:tagLst>
</file>

<file path=ppt/tags/tag29.xml><?xml version="1.0" encoding="utf-8"?>
<p:tagLst xmlns:a="http://schemas.openxmlformats.org/drawingml/2006/main" xmlns:r="http://schemas.openxmlformats.org/officeDocument/2006/relationships" xmlns:p="http://schemas.openxmlformats.org/presentationml/2006/main">
  <p:tag name="MIO_CD_LOGO_PROTECTION" val="true"/>
</p:tagLst>
</file>

<file path=ppt/tags/tag3.xml><?xml version="1.0" encoding="utf-8"?>
<p:tagLst xmlns:a="http://schemas.openxmlformats.org/drawingml/2006/main" xmlns:r="http://schemas.openxmlformats.org/officeDocument/2006/relationships" xmlns:p="http://schemas.openxmlformats.org/presentationml/2006/main">
  <p:tag name="MIO_PRESI_FIRST_SLIDENUMBER" val="1"/>
  <p:tag name="MIO_FALLBACK_LAYOUT" val="15"/>
  <p:tag name="MIO_SHOW_DATE" val="False"/>
  <p:tag name="MIO_SHOW_FOOTER" val="False"/>
  <p:tag name="MIO_SHOW_PAGENUMBER" val="False"/>
  <p:tag name="MIO_AVOID_BLANK_LAYOUT" val="True"/>
  <p:tag name="MIO_CD_LAYOUT_VALID_AREA" val="True"/>
  <p:tag name="MIO_NUMBER_OF_VALID_LAYOUTS" val="19"/>
  <p:tag name="MIO_HDS" val="True"/>
  <p:tag name="MIO_EK" val="2455"/>
  <p:tag name="MIO_EKGUID" val="6b84d06c-539b-4f1d-93b3-911784271035"/>
  <p:tag name="MIO_UPDATE" val="True"/>
  <p:tag name="MIO_VERSION" val="20.02.2017 17:15:19"/>
  <p:tag name="MIO_DBID" val="5301834A-B855-4702-B1EC-2C598E341CDE"/>
  <p:tag name="MIO_LASTDOWNLOADED" val="20.02.2017 17:19:07"/>
  <p:tag name="MIO_OBJECTNAME" val="4:3 Template TEST UPDATE"/>
  <p:tag name="MIO_LASTEDITORNAME" val="Christopher Collins"/>
  <p:tag name="MIO_CDID" val="451eeb19-c04f-4baa-b219-473a5b7aed7c"/>
</p:tagLst>
</file>

<file path=ppt/tags/tag30.xml><?xml version="1.0" encoding="utf-8"?>
<p:tagLst xmlns:a="http://schemas.openxmlformats.org/drawingml/2006/main" xmlns:r="http://schemas.openxmlformats.org/officeDocument/2006/relationships" xmlns:p="http://schemas.openxmlformats.org/presentationml/2006/main">
  <p:tag name="MIO_GUID" val="7984d0fa-d513-4c98-9ed8-de415fe0b231"/>
  <p:tag name="MIO_EK" val="2500"/>
  <p:tag name="MIO_EKGUID" val="71d5a402-9311-4f03-87b6-de44cda7c9ff"/>
  <p:tag name="MIO_UPDATE" val="True"/>
  <p:tag name="MIO_VERSION" val="27.02.2017 18:35:36"/>
  <p:tag name="MIO_DBID" val="5301834A-B855-4702-B1EC-2C598E341CDE"/>
  <p:tag name="MIO_LASTDOWNLOADED" val="16.03.2017 08:54:18"/>
  <p:tag name="MIO_OBJECTNAME" val="Cover Logo"/>
  <p:tag name="MIO_LASTEDITORNAME" val="Christopher Collins"/>
</p:tagLst>
</file>

<file path=ppt/tags/tag31.xml><?xml version="1.0" encoding="utf-8"?>
<p:tagLst xmlns:a="http://schemas.openxmlformats.org/drawingml/2006/main" xmlns:r="http://schemas.openxmlformats.org/officeDocument/2006/relationships" xmlns:p="http://schemas.openxmlformats.org/presentationml/2006/main">
  <p:tag name="MIO_GUID" val="7984d0fa-d513-4c98-9ed8-de415fe0b231"/>
  <p:tag name="MIO_EK" val="2500"/>
  <p:tag name="MIO_EKGUID" val="71d5a402-9311-4f03-87b6-de44cda7c9ff"/>
  <p:tag name="MIO_UPDATE" val="True"/>
  <p:tag name="MIO_VERSION" val="27.02.2017 18:35:36"/>
  <p:tag name="MIO_DBID" val="5301834A-B855-4702-B1EC-2C598E341CDE"/>
  <p:tag name="MIO_LASTDOWNLOADED" val="16.03.2017 08:54:18"/>
  <p:tag name="MIO_OBJECTNAME" val="Cover Logo"/>
  <p:tag name="MIO_LASTEDITORNAME" val="Christopher Collins"/>
</p:tagLst>
</file>

<file path=ppt/tags/tag32.xml><?xml version="1.0" encoding="utf-8"?>
<p:tagLst xmlns:a="http://schemas.openxmlformats.org/drawingml/2006/main" xmlns:r="http://schemas.openxmlformats.org/officeDocument/2006/relationships" xmlns:p="http://schemas.openxmlformats.org/presentationml/2006/main">
  <p:tag name="MIO_CD_LOGO_PROTECTION" val="true"/>
</p:tagLst>
</file>

<file path=ppt/tags/tag33.xml><?xml version="1.0" encoding="utf-8"?>
<p:tagLst xmlns:a="http://schemas.openxmlformats.org/drawingml/2006/main" xmlns:r="http://schemas.openxmlformats.org/officeDocument/2006/relationships" xmlns:p="http://schemas.openxmlformats.org/presentationml/2006/main">
  <p:tag name="MIO_CD_LOGO_PROTECTION" val="true"/>
</p:tagLst>
</file>

<file path=ppt/tags/tag34.xml><?xml version="1.0" encoding="utf-8"?>
<p:tagLst xmlns:a="http://schemas.openxmlformats.org/drawingml/2006/main" xmlns:r="http://schemas.openxmlformats.org/officeDocument/2006/relationships" xmlns:p="http://schemas.openxmlformats.org/presentationml/2006/main">
  <p:tag name="MIO_CD_LOGO_PROTECTION" val="true"/>
</p:tagLst>
</file>

<file path=ppt/tags/tag4.xml><?xml version="1.0" encoding="utf-8"?>
<p:tagLst xmlns:a="http://schemas.openxmlformats.org/drawingml/2006/main" xmlns:r="http://schemas.openxmlformats.org/officeDocument/2006/relationships" xmlns:p="http://schemas.openxmlformats.org/presentationml/2006/main">
  <p:tag name="MIO_PRESI_FIRST_SLIDENUMBER" val="1"/>
  <p:tag name="MIO_FALLBACK_LAYOUT" val="22"/>
  <p:tag name="MIO_SHOW_DATE" val="False"/>
  <p:tag name="MIO_SHOW_FOOTER" val="False"/>
  <p:tag name="MIO_SHOW_PAGENUMBER" val="False"/>
  <p:tag name="MIO_AVOID_BLANK_LAYOUT" val="True"/>
  <p:tag name="MIO_CD_LAYOUT_VALID_AREA" val="False"/>
  <p:tag name="MIO_NUMBER_OF_VALID_LAYOUTS" val="26"/>
  <p:tag name="MIO_HDS" val="True"/>
  <p:tag name="MIO_EK" val="2498"/>
  <p:tag name="MIO_EKGUID" val="fbc527e0-795e-43ce-95b4-9802f7605083"/>
  <p:tag name="MIO_UPDATE" val="True"/>
  <p:tag name="MIO_VERSION" val="27.02.2017 18:04:01"/>
  <p:tag name="MIO_DBID" val="5301834A-B855-4702-B1EC-2C598E341CDE"/>
  <p:tag name="MIO_LASTDOWNLOADED" val="27.02.2017 18:12:52"/>
  <p:tag name="MIO_OBJECTNAME" val="4:3 Template NEW 2017-02-28"/>
  <p:tag name="MIO_LASTEDITORNAME" val="Christopher Collins"/>
  <p:tag name="MIO_CDID" val="451eeb19-c04f-4baa-b219-473a5b7aed7c"/>
</p:tagLst>
</file>

<file path=ppt/tags/tag5.xml><?xml version="1.0" encoding="utf-8"?>
<p:tagLst xmlns:a="http://schemas.openxmlformats.org/drawingml/2006/main" xmlns:r="http://schemas.openxmlformats.org/officeDocument/2006/relationships" xmlns:p="http://schemas.openxmlformats.org/presentationml/2006/main">
  <p:tag name="MIO_EK" val="2145"/>
  <p:tag name="MIO_PRESI_FIRST_SLIDENUMBER" val="1"/>
  <p:tag name="MIO_FALLBACK_LAYOUT" val="2"/>
  <p:tag name="MIO_SHOW_DATE" val="False"/>
  <p:tag name="MIO_SHOW_FOOTER" val="False"/>
  <p:tag name="MIO_SHOW_PAGENUMBER" val="False"/>
  <p:tag name="MIO_AVOID_BLANK_LAYOUT" val="True"/>
  <p:tag name="MIO_CD_LAYOUT_VALID_AREA" val="False"/>
  <p:tag name="MIO_NUMBER_OF_VALID_LAYOUTS" val="24"/>
  <p:tag name="MIO_HDS" val="True"/>
  <p:tag name="MIO_SKIPVERSION" val="01.01.0001 00:00:00"/>
  <p:tag name="MIO_EKGUID" val="cbd5de66-9a02-427c-b076-e4512b040786"/>
  <p:tag name="MIO_UPDATE" val="True"/>
  <p:tag name="MIO_VERSION" val="15.05.2018 15:46:51"/>
  <p:tag name="MIO_DBID" val="5301834A-B855-4702-B1EC-2C598E341CDE"/>
  <p:tag name="MIO_LASTDOWNLOADED" val="19.06.2019 16:26:12"/>
  <p:tag name="MIO_OBJECTNAME" val="16:9 Template"/>
  <p:tag name="MIO_LASTEDITORNAME" val="Christopher Collins"/>
  <p:tag name="MIO_CDID" val="413f62c9-32fb-434d-9f3c-0a5476233849"/>
</p:tagLst>
</file>

<file path=ppt/tags/tag6.xml><?xml version="1.0" encoding="utf-8"?>
<p:tagLst xmlns:a="http://schemas.openxmlformats.org/drawingml/2006/main" xmlns:r="http://schemas.openxmlformats.org/officeDocument/2006/relationships" xmlns:p="http://schemas.openxmlformats.org/presentationml/2006/main">
  <p:tag name="MIO_USER_INPUT_REQUIRED" val="Custom Footer Text;"/>
  <p:tag name="MIO_USER_INPUT_OPTIONAL" val=" "/>
  <p:tag name="MIO_USER_INPUT_TEXT" val=" "/>
</p:tagLst>
</file>

<file path=ppt/tags/tag7.xml><?xml version="1.0" encoding="utf-8"?>
<p:tagLst xmlns:a="http://schemas.openxmlformats.org/drawingml/2006/main" xmlns:r="http://schemas.openxmlformats.org/officeDocument/2006/relationships" xmlns:p="http://schemas.openxmlformats.org/presentationml/2006/main">
  <p:tag name="MIO_USER_INPUT_REQUIRED" val="Watermark;"/>
  <p:tag name="MIO_USER_INPUT_OPTIONAL" val=" "/>
  <p:tag name="MIO_USER_INPUT_TEXT" val=" "/>
</p:tagLst>
</file>

<file path=ppt/tags/tag8.xml><?xml version="1.0" encoding="utf-8"?>
<p:tagLst xmlns:a="http://schemas.openxmlformats.org/drawingml/2006/main" xmlns:r="http://schemas.openxmlformats.org/officeDocument/2006/relationships" xmlns:p="http://schemas.openxmlformats.org/presentationml/2006/main">
  <p:tag name="MIO_GUID" val="7984d0fa-d513-4c98-9ed8-de415fe0b231"/>
  <p:tag name="MIO_EK" val="2500"/>
  <p:tag name="MIO_EKGUID" val="71d5a402-9311-4f03-87b6-de44cda7c9ff"/>
  <p:tag name="MIO_UPDATE" val="True"/>
  <p:tag name="MIO_VERSION" val="27.02.2017 18:35:36"/>
  <p:tag name="MIO_DBID" val="5301834A-B855-4702-B1EC-2C598E341CDE"/>
  <p:tag name="MIO_LASTDOWNLOADED" val="16.03.2017 08:54:18"/>
  <p:tag name="MIO_OBJECTNAME" val="Cover Logo"/>
  <p:tag name="MIO_LASTEDITORNAME" val="Christopher Collins"/>
</p:tagLst>
</file>

<file path=ppt/tags/tag9.xml><?xml version="1.0" encoding="utf-8"?>
<p:tagLst xmlns:a="http://schemas.openxmlformats.org/drawingml/2006/main" xmlns:r="http://schemas.openxmlformats.org/officeDocument/2006/relationships" xmlns:p="http://schemas.openxmlformats.org/presentationml/2006/main">
  <p:tag name="MIO_GUID" val="7984d0fa-d513-4c98-9ed8-de415fe0b231"/>
  <p:tag name="MIO_EK" val="2500"/>
  <p:tag name="MIO_EKGUID" val="71d5a402-9311-4f03-87b6-de44cda7c9ff"/>
  <p:tag name="MIO_UPDATE" val="True"/>
  <p:tag name="MIO_VERSION" val="27.02.2017 18:35:36"/>
  <p:tag name="MIO_DBID" val="5301834A-B855-4702-B1EC-2C598E341CDE"/>
  <p:tag name="MIO_LASTDOWNLOADED" val="16.03.2017 08:54:18"/>
  <p:tag name="MIO_OBJECTNAME" val="Cover Logo"/>
  <p:tag name="MIO_LASTEDITORNAME" val="Christopher Collins"/>
</p:tagLst>
</file>

<file path=ppt/theme/theme1.xml><?xml version="1.0" encoding="utf-8"?>
<a:theme xmlns:a="http://schemas.openxmlformats.org/drawingml/2006/main" name="empower_Internal_4x3">
  <a:themeElements>
    <a:clrScheme name="NEE">
      <a:dk1>
        <a:sysClr val="windowText" lastClr="000000"/>
      </a:dk1>
      <a:lt1>
        <a:sysClr val="window" lastClr="FFFFFF"/>
      </a:lt1>
      <a:dk2>
        <a:srgbClr val="0048B9"/>
      </a:dk2>
      <a:lt2>
        <a:srgbClr val="800000"/>
      </a:lt2>
      <a:accent1>
        <a:srgbClr val="FEB705"/>
      </a:accent1>
      <a:accent2>
        <a:srgbClr val="0048B9"/>
      </a:accent2>
      <a:accent3>
        <a:srgbClr val="3FBD3F"/>
      </a:accent3>
      <a:accent4>
        <a:srgbClr val="8D0041"/>
      </a:accent4>
      <a:accent5>
        <a:srgbClr val="9090F3"/>
      </a:accent5>
      <a:accent6>
        <a:srgbClr val="F87C00"/>
      </a:accent6>
      <a:hlink>
        <a:srgbClr val="0048B9"/>
      </a:hlink>
      <a:folHlink>
        <a:srgbClr val="800080"/>
      </a:folHlink>
    </a:clrScheme>
    <a:fontScheme name="FPL.Group.FINAL-AVH">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a:solidFill>
            <a:schemeClr val="accent2"/>
          </a:solidFill>
        </a:ln>
        <a:effectLs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80000"/>
          </a:lnSpc>
          <a:spcBef>
            <a:spcPct val="20000"/>
          </a:spcBef>
          <a:spcAft>
            <a:spcPct val="20000"/>
          </a:spcAft>
          <a:buClrTx/>
          <a:buSzTx/>
          <a:tabLst/>
          <a:defRPr kumimoji="0" sz="1600" b="0" i="0" u="none" strike="noStrike" cap="none" normalizeH="0" baseline="0" dirty="0" smtClean="0">
            <a:ln>
              <a:noFill/>
            </a:ln>
            <a:solidFill>
              <a:srgbClr val="0048B9"/>
            </a:solidFill>
            <a:effectLst/>
            <a:latin typeface="Arial" panose="020B0604020202020204" pitchFamily="34" charset="0"/>
          </a:defRPr>
        </a:defPPr>
      </a:lstStyle>
    </a:spDef>
    <a:lnDef>
      <a:spPr bwMode="auto">
        <a:ln>
          <a:headEnd type="none" w="med" len="med"/>
          <a:tailEnd type="none"/>
        </a:ln>
        <a:extLst/>
      </a:spPr>
      <a:bodyPr/>
      <a:lstStyle/>
      <a:style>
        <a:lnRef idx="1">
          <a:schemeClr val="accent2"/>
        </a:lnRef>
        <a:fillRef idx="0">
          <a:schemeClr val="accent2"/>
        </a:fillRef>
        <a:effectRef idx="0">
          <a:schemeClr val="accent2"/>
        </a:effectRef>
        <a:fontRef idx="minor">
          <a:schemeClr val="tx1"/>
        </a:fontRef>
      </a:style>
    </a:lnDef>
    <a:txDef>
      <a:spPr>
        <a:noFill/>
      </a:spPr>
      <a:bodyPr vert="horz" wrap="square" rtlCol="0">
        <a:spAutoFit/>
      </a:bodyPr>
      <a:lstStyle>
        <a:defPPr algn="l" rtl="0" eaLnBrk="1" fontAlgn="auto" hangingPunct="1">
          <a:lnSpc>
            <a:spcPct val="100000"/>
          </a:lnSpc>
          <a:spcBef>
            <a:spcPts val="0"/>
          </a:spcBef>
          <a:spcAft>
            <a:spcPts val="0"/>
          </a:spcAft>
          <a:defRPr sz="1600" b="0" i="0" u="none" baseline="0" dirty="0" smtClean="0">
            <a:solidFill>
              <a:srgbClr val="0048B9"/>
            </a:solidFill>
            <a:latin typeface="Arial" panose="020B0604020202020204" pitchFamily="34"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886</TotalTime>
  <Words>721</Words>
  <Application>Microsoft Office PowerPoint</Application>
  <PresentationFormat>Custom</PresentationFormat>
  <Paragraphs>119</Paragraphs>
  <Slides>15</Slides>
  <Notes>12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Arial</vt:lpstr>
      <vt:lpstr>Calibri</vt:lpstr>
      <vt:lpstr>empower_Internal_4x3</vt:lpstr>
      <vt:lpstr>State-of-the-art Language Modeling</vt:lpstr>
      <vt:lpstr>PowerPoint Presentation</vt:lpstr>
      <vt:lpstr>Common tasks with written language Include: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Questions?</vt:lpstr>
    </vt:vector>
  </TitlesOfParts>
  <Company>NextEra Energy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Prusa, Joseph</dc:creator>
  <cp:lastModifiedBy>Prusa, Joseph</cp:lastModifiedBy>
  <cp:revision>38</cp:revision>
  <dcterms:created xsi:type="dcterms:W3CDTF">2019-05-14T14:32:37Z</dcterms:created>
  <dcterms:modified xsi:type="dcterms:W3CDTF">2019-06-20T18:28:46Z</dcterms:modified>
</cp:coreProperties>
</file>