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204864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«Аудиоплеер с функцией управления с помощью жестов»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4545994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Подготовил: Валитов Ришат</a:t>
            </a:r>
          </a:p>
          <a:p>
            <a:r>
              <a:rPr lang="ru-RU" dirty="0" smtClean="0"/>
              <a:t>Группа: ИУ8-32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7" y="54868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Основные функции: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4830" y="1916832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sz="2400" dirty="0" smtClean="0"/>
              <a:t>Данная программа предоставляет возможность без помощи мышки, взаимодействуя с компьютером посредством веб-камеры пользоваться основными функциями встроенного аудиоплеера.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В текущей версии программы поддерживается формат</a:t>
            </a:r>
            <a:r>
              <a:rPr lang="en-US" sz="2400" dirty="0" smtClean="0"/>
              <a:t> .mp3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Также присутствует поддержка сторонних веб-камер (т.е. не встроенных)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Интерфейс:</a:t>
            </a:r>
            <a:endParaRPr lang="ru-RU" dirty="0" smtClean="0"/>
          </a:p>
        </p:txBody>
      </p:sp>
      <p:pic>
        <p:nvPicPr>
          <p:cNvPr id="1027" name="Picture 3" descr="C:\Users\Ришат\Desktop\Screensho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5163"/>
            <a:ext cx="8531042" cy="42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6460" y="1243498"/>
            <a:ext cx="224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Главное окно:</a:t>
            </a:r>
            <a:endParaRPr lang="ru-RU" sz="2400" dirty="0"/>
          </a:p>
        </p:txBody>
      </p:sp>
      <p:pic>
        <p:nvPicPr>
          <p:cNvPr id="1028" name="Picture 4" descr="C:\Users\Ришат\Desktop\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5163"/>
            <a:ext cx="8531042" cy="42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Ришат\Desktop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0020"/>
            <a:ext cx="8208912" cy="54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76229"/>
            <a:ext cx="38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Окно плейлиста: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2836" y="1987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Окно плеера:</a:t>
            </a:r>
            <a:endParaRPr lang="ru-RU" sz="2400" dirty="0"/>
          </a:p>
        </p:txBody>
      </p:sp>
      <p:pic>
        <p:nvPicPr>
          <p:cNvPr id="3074" name="Picture 2" descr="C:\Users\Ришат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737970" cy="58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7667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Основные технологии:</a:t>
            </a:r>
            <a:endParaRPr lang="ru-RU" sz="3200" dirty="0"/>
          </a:p>
        </p:txBody>
      </p:sp>
      <p:pic>
        <p:nvPicPr>
          <p:cNvPr id="4100" name="Picture 4" descr="C:\Users\Ришат\Desktop\opencv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297991" cy="13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Ришат\Desktop\скачанные файл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356992"/>
            <a:ext cx="3995845" cy="17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Ришат\Desktop\скачанные фай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5" y="4013687"/>
            <a:ext cx="4112202" cy="22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Ришат\Desktop\46874193e76ebc799cbfb5cf17ce65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1815"/>
            <a:ext cx="7560840" cy="22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4868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RGB: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2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Центр масс и метод наименьших квадратов:</a:t>
            </a:r>
            <a:endParaRPr lang="ru-RU" sz="2400" dirty="0"/>
          </a:p>
        </p:txBody>
      </p:sp>
      <p:pic>
        <p:nvPicPr>
          <p:cNvPr id="5122" name="Picture 2" descr="C:\Users\Ришат\Desktop\image1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096181" cy="27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Ришат\Desktop\image4_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97894"/>
            <a:ext cx="3143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Ришат\Desktop\f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43" y="4799857"/>
            <a:ext cx="2245196" cy="12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8529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002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87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Ришат</dc:creator>
  <cp:lastModifiedBy>Ришат Валитов</cp:lastModifiedBy>
  <cp:revision>6</cp:revision>
  <dcterms:created xsi:type="dcterms:W3CDTF">2015-12-03T16:37:44Z</dcterms:created>
  <dcterms:modified xsi:type="dcterms:W3CDTF">2015-12-03T17:22:41Z</dcterms:modified>
</cp:coreProperties>
</file>