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87" r:id="rId4"/>
    <p:sldId id="289" r:id="rId5"/>
    <p:sldId id="290" r:id="rId6"/>
    <p:sldId id="257" r:id="rId7"/>
    <p:sldId id="258" r:id="rId8"/>
    <p:sldId id="281" r:id="rId9"/>
    <p:sldId id="293" r:id="rId10"/>
    <p:sldId id="282" r:id="rId11"/>
    <p:sldId id="262" r:id="rId12"/>
    <p:sldId id="263" r:id="rId13"/>
    <p:sldId id="292" r:id="rId14"/>
    <p:sldId id="284" r:id="rId15"/>
    <p:sldId id="294" r:id="rId16"/>
    <p:sldId id="264" r:id="rId17"/>
    <p:sldId id="260" r:id="rId18"/>
    <p:sldId id="265" r:id="rId19"/>
    <p:sldId id="266" r:id="rId20"/>
    <p:sldId id="291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emantle.org/hell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URIs </a:t>
            </a:r>
            <a:r>
              <a:rPr lang="en-US" dirty="0"/>
              <a:t>should be meaningful and well-structured</a:t>
            </a:r>
          </a:p>
          <a:p>
            <a:r>
              <a:rPr lang="en-US" dirty="0" smtClean="0"/>
              <a:t>Some believe client </a:t>
            </a:r>
            <a:r>
              <a:rPr lang="en-US" dirty="0"/>
              <a:t>should be able to construct URI to access a resource (</a:t>
            </a:r>
            <a:r>
              <a:rPr lang="en-US" dirty="0" smtClean="0"/>
              <a:t>increases surface </a:t>
            </a:r>
            <a:r>
              <a:rPr lang="en-US" dirty="0"/>
              <a:t>area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Others say URIs should be opaque!</a:t>
            </a:r>
          </a:p>
          <a:p>
            <a:pPr lvl="1"/>
            <a:r>
              <a:rPr lang="en-US" dirty="0" smtClean="0"/>
              <a:t>Discuss?!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paths to separate elements of hierarchy, general to </a:t>
            </a:r>
            <a:r>
              <a:rPr lang="en-US" dirty="0" smtClean="0"/>
              <a:t>specific </a:t>
            </a:r>
          </a:p>
          <a:p>
            <a:r>
              <a:rPr lang="en-US" dirty="0" smtClean="0"/>
              <a:t>use </a:t>
            </a:r>
            <a:r>
              <a:rPr lang="en-US" dirty="0"/>
              <a:t>punctuation to separate items at same hierarchical level</a:t>
            </a:r>
          </a:p>
          <a:p>
            <a:pPr lvl="1"/>
            <a:r>
              <a:rPr lang="en-US" dirty="0" smtClean="0"/>
              <a:t>commas </a:t>
            </a:r>
            <a:r>
              <a:rPr lang="en-US" dirty="0"/>
              <a:t>when order matters (</a:t>
            </a:r>
            <a:r>
              <a:rPr lang="en-US" dirty="0" err="1"/>
              <a:t>eg</a:t>
            </a:r>
            <a:r>
              <a:rPr lang="en-US" dirty="0"/>
              <a:t> coordinates), semicolons </a:t>
            </a:r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query variables only for ‘arguments’</a:t>
            </a:r>
          </a:p>
          <a:p>
            <a:r>
              <a:rPr lang="en-US" dirty="0" smtClean="0"/>
              <a:t>URIs </a:t>
            </a:r>
            <a:r>
              <a:rPr lang="en-US" dirty="0"/>
              <a:t>denote resources, not operations (unless the operation is </a:t>
            </a:r>
            <a:r>
              <a:rPr lang="en-US" dirty="0" smtClean="0"/>
              <a:t>itself something </a:t>
            </a:r>
            <a:r>
              <a:rPr lang="en-US" dirty="0"/>
              <a:t>you might CRUD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6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Richardson’s Maturity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8" y="1353302"/>
            <a:ext cx="7783461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7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the Sample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399" y="304800"/>
            <a:ext cx="93160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681" b="15413"/>
          <a:stretch/>
        </p:blipFill>
        <p:spPr>
          <a:xfrm>
            <a:off x="2146300" y="389617"/>
            <a:ext cx="4845502" cy="54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3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URIs, URNs,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http://fremantle.org/hello</a:t>
            </a:r>
            <a:endParaRPr lang="en-US" dirty="0" smtClean="0"/>
          </a:p>
          <a:p>
            <a:pPr lvl="1"/>
            <a:r>
              <a:rPr lang="en-US" dirty="0" smtClean="0"/>
              <a:t>Is it a URI? URL? 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03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5743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</a:t>
            </a:r>
            <a:r>
              <a:rPr lang="en-US" b="1" i="1" dirty="0" smtClean="0"/>
              <a:t>Architectural Style </a:t>
            </a:r>
            <a:r>
              <a:rPr lang="en-US" dirty="0" smtClean="0"/>
              <a:t>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</a:t>
            </a:r>
            <a:r>
              <a:rPr lang="en-US" dirty="0" smtClean="0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 – GB&amp;U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reports/open-bugs HTTP/1.1</a:t>
            </a:r>
          </a:p>
          <a:p>
            <a:pPr lvl="2"/>
            <a:r>
              <a:rPr lang="en-US" dirty="0"/>
              <a:t>in contrast to RPC-style interaction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POST 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err="1">
                <a:latin typeface="Lucida Console"/>
                <a:cs typeface="Lucida Console"/>
              </a:rPr>
              <a:t>rpc</a:t>
            </a:r>
            <a:r>
              <a:rPr lang="en-US" dirty="0">
                <a:latin typeface="Lucida Console"/>
                <a:cs typeface="Lucida Console"/>
              </a:rPr>
              <a:t> HTTP/1.1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Host: </a:t>
            </a:r>
            <a:r>
              <a:rPr lang="en-US" dirty="0" err="1">
                <a:latin typeface="Lucida Console"/>
                <a:cs typeface="Lucida Console"/>
              </a:rPr>
              <a:t>www.upcdatabase.com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&lt;?xml version="1.0”&gt;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r>
              <a:rPr lang="en-US" dirty="0" err="1">
                <a:latin typeface="Lucida Console"/>
                <a:cs typeface="Lucida Console"/>
              </a:rPr>
              <a:t>lookupUPC</a:t>
            </a: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 …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/>
              <a:t>Ugly</a:t>
            </a:r>
            <a:endParaRPr lang="en-US" dirty="0"/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www.flickr.com</a:t>
            </a:r>
            <a:r>
              <a:rPr lang="en-US" sz="2400" dirty="0"/>
              <a:t>/services/</a:t>
            </a:r>
            <a:r>
              <a:rPr lang="en-US" sz="2400" dirty="0" err="1"/>
              <a:t>rest?method</a:t>
            </a:r>
            <a:r>
              <a:rPr lang="en-US" sz="2400" dirty="0"/>
              <a:t>=</a:t>
            </a:r>
            <a:r>
              <a:rPr lang="en-US" sz="2400" dirty="0" err="1"/>
              <a:t>search&amp;tags</a:t>
            </a:r>
            <a:r>
              <a:rPr lang="en-US" sz="2400" dirty="0"/>
              <a:t>=cat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945</Words>
  <Application>Microsoft Macintosh PowerPoint</Application>
  <PresentationFormat>On-screen Show (4:3)</PresentationFormat>
  <Paragraphs>136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Understanding HTTP  and REST</vt:lpstr>
      <vt:lpstr>World Wide Web</vt:lpstr>
      <vt:lpstr>HTTP</vt:lpstr>
      <vt:lpstr>HTTP “Verbs”</vt:lpstr>
      <vt:lpstr>URIs, URNs, URLs</vt:lpstr>
      <vt:lpstr>Examples of Design Patterns</vt:lpstr>
      <vt:lpstr>REST is a design pattern</vt:lpstr>
      <vt:lpstr>Resource Oriented Architecture</vt:lpstr>
      <vt:lpstr>ROA – GB&amp;U</vt:lpstr>
      <vt:lpstr>PUT vs POST</vt:lpstr>
      <vt:lpstr>Resource Representations and States</vt:lpstr>
      <vt:lpstr>Hypertext as the Engine of Application State</vt:lpstr>
      <vt:lpstr>REST description</vt:lpstr>
      <vt:lpstr>URI Design</vt:lpstr>
      <vt:lpstr>Richardson’s Maturity Model</vt:lpstr>
      <vt:lpstr>Quick look at the Sample Service</vt:lpstr>
      <vt:lpstr>JSON</vt:lpstr>
      <vt:lpstr>Create an Order</vt:lpstr>
      <vt:lpstr>PowerPoint Presentation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237</cp:revision>
  <cp:lastPrinted>2012-12-18T09:23:16Z</cp:lastPrinted>
  <dcterms:created xsi:type="dcterms:W3CDTF">2012-03-07T10:41:54Z</dcterms:created>
  <dcterms:modified xsi:type="dcterms:W3CDTF">2015-09-08T09:15:10Z</dcterms:modified>
</cp:coreProperties>
</file>