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2014.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martinfowler.com/bliki/MonolithFirs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</a:t>
            </a:r>
            <a:r>
              <a:rPr lang="en-US" dirty="0" smtClean="0"/>
              <a:t>but not necessarily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Even if you are the only developer!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427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Microservices deployment model</vt:lpstr>
      <vt:lpstr>Real world examples</vt:lpstr>
      <vt:lpstr>Polyglot</vt:lpstr>
      <vt:lpstr>Start with a Monolith?</vt:lpstr>
      <vt:lpstr>What are services like in reality? </vt:lpstr>
      <vt:lpstr>Cons!</vt:lpstr>
      <vt:lpstr>Smart endpoints and dumb pipes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278</cp:revision>
  <dcterms:created xsi:type="dcterms:W3CDTF">2012-03-07T10:41:54Z</dcterms:created>
  <dcterms:modified xsi:type="dcterms:W3CDTF">2015-09-08T09:25:34Z</dcterms:modified>
</cp:coreProperties>
</file>