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Please keep mobile phones silent or better still turned off</a:t>
            </a: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Part time PhD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54601"/>
              </p:ext>
            </p:extLst>
          </p:nvPr>
        </p:nvGraphicFramePr>
        <p:xfrm>
          <a:off x="457646" y="1172857"/>
          <a:ext cx="8063510" cy="473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SOAP and</a:t>
                      </a:r>
                      <a:r>
                        <a:rPr lang="en-US" sz="1700" baseline="0" dirty="0" smtClean="0"/>
                        <a:t> WS-*</a:t>
                      </a:r>
                    </a:p>
                    <a:p>
                      <a:r>
                        <a:rPr lang="en-US" sz="1700" baseline="0" dirty="0" smtClean="0"/>
                        <a:t>SOA in Action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ESB, Intermediation</a:t>
                      </a:r>
                    </a:p>
                    <a:p>
                      <a:r>
                        <a:rPr lang="en-US" sz="1700" dirty="0" smtClean="0"/>
                        <a:t>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Orchestration,</a:t>
                      </a:r>
                      <a:r>
                        <a:rPr lang="en-US" sz="1700" baseline="0" dirty="0" smtClean="0"/>
                        <a:t> Choreography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Other Models: Thrift,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ProtoBuf</a:t>
                      </a:r>
                      <a:r>
                        <a:rPr lang="en-US" sz="1700" baseline="0" dirty="0" smtClean="0"/>
                        <a:t>, Avro</a:t>
                      </a:r>
                    </a:p>
                    <a:p>
                      <a:r>
                        <a:rPr lang="en-US" sz="1700" baseline="0" dirty="0" smtClean="0"/>
                        <a:t>Event Driven 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Evolution of Distributed</a:t>
                      </a:r>
                      <a:r>
                        <a:rPr lang="en-US" sz="1700" baseline="0" dirty="0" smtClean="0"/>
                        <a:t> Computing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JAX-WS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BPEL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Engineering</a:t>
                      </a:r>
                    </a:p>
                    <a:p>
                      <a:endParaRPr lang="en-US" sz="1700" dirty="0" smtClean="0"/>
                    </a:p>
                    <a:p>
                      <a:r>
                        <a:rPr lang="en-US" sz="1700" dirty="0" smtClean="0"/>
                        <a:t>Conclusion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REST/JAX-RS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QoS</a:t>
                      </a:r>
                      <a:r>
                        <a:rPr lang="en-US" sz="1700" baseline="0" dirty="0" smtClean="0"/>
                        <a:t> and WS-Security</a:t>
                      </a:r>
                    </a:p>
                    <a:p>
                      <a:r>
                        <a:rPr lang="en-US" sz="1700" baseline="0" dirty="0" smtClean="0"/>
                        <a:t>Other Security: SAML2, XACML, OAuth2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Governance,</a:t>
                      </a:r>
                    </a:p>
                    <a:p>
                      <a:r>
                        <a:rPr lang="en-US" sz="1700" dirty="0" smtClean="0"/>
                        <a:t>Dependency</a:t>
                      </a:r>
                      <a:r>
                        <a:rPr lang="en-US" sz="1700" baseline="0" dirty="0" smtClean="0"/>
                        <a:t> Management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</a:t>
                      </a:r>
                    </a:p>
                    <a:p>
                      <a:r>
                        <a:rPr lang="en-US" sz="1700" dirty="0" smtClean="0"/>
                        <a:t>APIs </a:t>
                      </a:r>
                      <a:r>
                        <a:rPr lang="en-US" sz="1700" dirty="0" err="1" smtClean="0"/>
                        <a:t>vs</a:t>
                      </a:r>
                      <a:r>
                        <a:rPr lang="en-US" sz="1700" dirty="0" smtClean="0"/>
                        <a:t> Services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JAXRS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WS-Security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Registry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Principles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Exploration of de facto and de jure standards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Practical 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Guide!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XML</a:t>
            </a:r>
            <a:r>
              <a:rPr lang="en-US" sz="2400" dirty="0" smtClean="0"/>
              <a:t> </a:t>
            </a:r>
            <a:r>
              <a:rPr lang="en-US" sz="2400" dirty="0"/>
              <a:t>including XML namespaces and XML schema</a:t>
            </a:r>
          </a:p>
          <a:p>
            <a:pPr eaLnBrk="1" hangingPunct="1">
              <a:defRPr/>
            </a:pPr>
            <a:r>
              <a:rPr lang="en-US" sz="2400" b="1" dirty="0"/>
              <a:t>JSON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JSON is dead simple but it would help if you have looked at it before</a:t>
            </a:r>
            <a:endParaRPr lang="en-US" sz="2400" b="1" dirty="0"/>
          </a:p>
          <a:p>
            <a:pPr eaLnBrk="1" hangingPunct="1">
              <a:defRPr/>
            </a:pPr>
            <a:r>
              <a:rPr lang="en-US" sz="2400" b="1" dirty="0"/>
              <a:t>Java</a:t>
            </a:r>
            <a:endParaRPr lang="en-US" sz="2400" dirty="0"/>
          </a:p>
          <a:p>
            <a:pPr marL="178587" indent="0">
              <a:buNone/>
              <a:defRPr/>
            </a:pPr>
            <a:r>
              <a:rPr lang="en-US" sz="2400" dirty="0"/>
              <a:t>	Basic Java language skills</a:t>
            </a:r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Evolution of distributed computing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Architecture: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HTTP, Resources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, URIs,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HATEOAS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JAX-RS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Web Services: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WS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-*, </a:t>
            </a:r>
            <a:r>
              <a:rPr lang="en-US" sz="2800" dirty="0" err="1">
                <a:ea typeface="ヒラギノ角ゴ ProN W3" charset="0"/>
                <a:cs typeface="ヒラギノ角ゴ ProN W3" charset="0"/>
              </a:rPr>
              <a:t>etc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JAX-WS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and SOAP compared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SOA in Action – Amazon and Amazon EC2, Netflix,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PEPPOL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Intermediation: ESBs and Enterprise Integration Patterns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Quality of Service: WS-Security, SAML2, XACML, OAuth,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Governance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API Management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Composition and Orchestration: BPEL and BPMN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Other Patterns: Thrift, Protocol Buffers, EDA, MQTT, AMQP,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3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REST Service using JAX-RS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SOAP Service using JAX-WS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Governance and Registry lookup at runtime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ESB intermediation and transformation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API Management and OAuth2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BPEL and process orchestration</a:t>
            </a: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Objects (OOR, OOD, OOP, DPA, SPL)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Formal techniques (SEM, SDE)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Concurrency (CDS, ACT, MOB)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 (SPR, SRO, DES, NES)</a:t>
            </a: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Singh and </a:t>
            </a:r>
            <a:r>
              <a:rPr lang="en-US" sz="2400" dirty="0" err="1">
                <a:ea typeface="ヒラギノ角ゴ ProN W3" charset="0"/>
                <a:cs typeface="ヒラギノ角ゴ ProN W3" charset="0"/>
              </a:rPr>
              <a:t>Huhns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Service Oriented Computing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(Wiley,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Josuttis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 in Practice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Szyperski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Component Software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(Addison-Wesley, 2</a:t>
            </a:r>
            <a:r>
              <a:rPr lang="en-US" sz="2400" baseline="30000" dirty="0">
                <a:ea typeface="ヒラギノ角ゴ ProN W3" charset="0"/>
                <a:cs typeface="ヒラギノ角ゴ ProN W3" charset="0"/>
              </a:rPr>
              <a:t>nd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Ed, 2002)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Richardson 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Fielding,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523</Words>
  <Application>Microsoft Macintosh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Service Oriented Architecture </vt:lpstr>
      <vt:lpstr>Introduction</vt:lpstr>
      <vt:lpstr>Aims</vt:lpstr>
      <vt:lpstr>Pre-requisites</vt:lpstr>
      <vt:lpstr>Contents</vt:lpstr>
      <vt:lpstr>Contents continued</vt:lpstr>
      <vt:lpstr>Practicals</vt:lpstr>
      <vt:lpstr>Connections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228</cp:revision>
  <dcterms:created xsi:type="dcterms:W3CDTF">2012-03-07T10:41:54Z</dcterms:created>
  <dcterms:modified xsi:type="dcterms:W3CDTF">2013-11-27T14:21:50Z</dcterms:modified>
</cp:coreProperties>
</file>