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9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8" r:id="rId18"/>
    <p:sldId id="289" r:id="rId19"/>
    <p:sldId id="297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JAX-RS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3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4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8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319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applications are packaged in a WAR like a servlet.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CXF the “normal” approach is to use a Spring context to specify which JAX-RS classes should be exposed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Simply copy the generated WAR to: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	</a:t>
            </a:r>
            <a:r>
              <a:rPr lang="en-US" dirty="0" smtClean="0">
                <a:ea typeface="Droid Sans Fallback" charset="0"/>
                <a:cs typeface="Droid Sans Fallback" charset="0"/>
              </a:rPr>
              <a:t>&lt;wso2as&gt;/repository/deployment/server/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webapps</a:t>
            </a:r>
            <a:endParaRPr lang="en-US" dirty="0" smtClean="0">
              <a:ea typeface="Droid Sans Fallback" charset="0"/>
              <a:cs typeface="Droid Sans Fallback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7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JAX-RS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-</a:t>
            </a:r>
            <a:r>
              <a:rPr lang="en-US" dirty="0" err="1"/>
              <a:t>Dfilter</a:t>
            </a:r>
            <a:r>
              <a:rPr lang="en-US" dirty="0"/>
              <a:t>=</a:t>
            </a:r>
            <a:r>
              <a:rPr lang="en-US" dirty="0" err="1"/>
              <a:t>org.apache.cxf.archetype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Choose a version of CXF</a:t>
            </a:r>
          </a:p>
          <a:p>
            <a:r>
              <a:rPr lang="en-US" dirty="0" smtClean="0"/>
              <a:t>Choose properties for your project (name, group, version,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r>
              <a:rPr lang="en-US" dirty="0" smtClean="0"/>
              <a:t>Import into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7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Jersey (the “reference implementation”)</a:t>
            </a:r>
          </a:p>
          <a:p>
            <a:r>
              <a:rPr lang="en-US" dirty="0" smtClean="0"/>
              <a:t>Apache CXF</a:t>
            </a:r>
          </a:p>
          <a:p>
            <a:r>
              <a:rPr lang="en-US" dirty="0" smtClean="0"/>
              <a:t>Apache Wink</a:t>
            </a:r>
          </a:p>
          <a:p>
            <a:r>
              <a:rPr lang="en-US" dirty="0" err="1" smtClean="0"/>
              <a:t>RESTlet</a:t>
            </a:r>
            <a:endParaRPr lang="en-US" dirty="0" smtClean="0"/>
          </a:p>
          <a:p>
            <a:r>
              <a:rPr lang="en-US" dirty="0" err="1" smtClean="0"/>
              <a:t>RESTEasy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use Apache CXF for the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JAX-RS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1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Ways for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Other parameter annotations like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HeaderParam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CookieParam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and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 you to extract additional information from the HTTP request to inject into parameters of your Java method.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@Context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UriInfo</a:t>
            </a:r>
            <a:r>
              <a:rPr lang="en-US" dirty="0" smtClean="0">
                <a:ea typeface="Droid Sans Fallback" charset="0"/>
                <a:cs typeface="Droid Sans Fallback" charset="0"/>
              </a:rPr>
              <a:t> gets information about the URI the request came in on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allows you to pull in parameters from an application/x-www-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formurlencoded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request body (an HTML form).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Pretty much behave in the same way 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does.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988</Words>
  <Application>Microsoft Macintosh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JAX-RS</vt:lpstr>
      <vt:lpstr>Introducing JAX-RS Model</vt:lpstr>
      <vt:lpstr>Multiple implementations</vt:lpstr>
      <vt:lpstr>Understanding JAX-RS better</vt:lpstr>
      <vt:lpstr>An Example</vt:lpstr>
      <vt:lpstr>Query Parameters</vt:lpstr>
      <vt:lpstr>Accessing Query Parameters</vt:lpstr>
      <vt:lpstr>Other Ways for Parameter Passing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Content Marshalling</vt:lpstr>
      <vt:lpstr>Response Codes</vt:lpstr>
      <vt:lpstr>Examples of creating Responses</vt:lpstr>
      <vt:lpstr>Deployment</vt:lpstr>
      <vt:lpstr>Creating a JAX-RS project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201</cp:revision>
  <cp:lastPrinted>2012-12-18T09:23:49Z</cp:lastPrinted>
  <dcterms:created xsi:type="dcterms:W3CDTF">2012-03-07T10:41:54Z</dcterms:created>
  <dcterms:modified xsi:type="dcterms:W3CDTF">2013-11-27T14:23:06Z</dcterms:modified>
</cp:coreProperties>
</file>