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uby-toolbox.com/categories/http_cli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REST Clients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2013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JAXRS 2.0 Client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CXF client</a:t>
            </a:r>
          </a:p>
          <a:p>
            <a:r>
              <a:rPr lang="en-US" dirty="0" smtClean="0"/>
              <a:t>Aiming to be much higher level than standard HTTP clients</a:t>
            </a:r>
          </a:p>
          <a:p>
            <a:r>
              <a:rPr lang="en-US" dirty="0" smtClean="0"/>
              <a:t>Not a bad idea, but don’t give up on “loose coupling”</a:t>
            </a:r>
          </a:p>
          <a:p>
            <a:pPr lvl="1"/>
            <a:r>
              <a:rPr lang="en-US" dirty="0" smtClean="0"/>
              <a:t>The client and the service are independent </a:t>
            </a:r>
          </a:p>
          <a:p>
            <a:pPr lvl="1"/>
            <a:r>
              <a:rPr lang="en-US" dirty="0" smtClean="0"/>
              <a:t>Technology choice of one shouldn’t influence the technology choice of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HTTPClient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Lucida Console"/>
                <a:cs typeface="Lucida Console"/>
              </a:rPr>
              <a:t>HttpClient</a:t>
            </a:r>
            <a:r>
              <a:rPr lang="en-US" sz="1400" dirty="0">
                <a:latin typeface="Lucida Console"/>
                <a:cs typeface="Lucida Console"/>
              </a:rPr>
              <a:t> client = new </a:t>
            </a:r>
            <a:r>
              <a:rPr lang="en-US" sz="1400" dirty="0" err="1">
                <a:latin typeface="Lucida Console"/>
                <a:cs typeface="Lucida Console"/>
              </a:rPr>
              <a:t>DefaultHttpClient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 request = new 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url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HttpResponse</a:t>
            </a:r>
            <a:r>
              <a:rPr lang="en-US" sz="1400" dirty="0">
                <a:latin typeface="Lucida Console"/>
                <a:cs typeface="Lucida Console"/>
              </a:rPr>
              <a:t> response = </a:t>
            </a:r>
            <a:r>
              <a:rPr lang="en-US" sz="1400" dirty="0" err="1">
                <a:latin typeface="Lucida Console"/>
                <a:cs typeface="Lucida Console"/>
              </a:rPr>
              <a:t>client.execute</a:t>
            </a:r>
            <a:r>
              <a:rPr lang="en-US" sz="1400" dirty="0">
                <a:latin typeface="Lucida Console"/>
                <a:cs typeface="Lucida Console"/>
              </a:rPr>
              <a:t>(request);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status:" + </a:t>
            </a:r>
            <a:r>
              <a:rPr lang="en-US" sz="1400" dirty="0" err="1">
                <a:latin typeface="Lucida Console"/>
                <a:cs typeface="Lucida Console"/>
              </a:rPr>
              <a:t>response.getStatusLine</a:t>
            </a:r>
            <a:r>
              <a:rPr lang="en-US" sz="1400" dirty="0">
                <a:latin typeface="Lucida Console"/>
                <a:cs typeface="Lucida Console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data:");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HttpEntity</a:t>
            </a:r>
            <a:r>
              <a:rPr lang="en-US" sz="1400" dirty="0">
                <a:latin typeface="Lucida Console"/>
                <a:cs typeface="Lucida Console"/>
              </a:rPr>
              <a:t> entity = </a:t>
            </a:r>
            <a:r>
              <a:rPr lang="en-US" sz="1400" dirty="0" err="1">
                <a:latin typeface="Lucida Console"/>
                <a:cs typeface="Lucida Console"/>
              </a:rPr>
              <a:t>response.getEntity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if (entity != null) {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br</a:t>
            </a:r>
            <a:r>
              <a:rPr lang="en-US" sz="1400" dirty="0">
                <a:latin typeface="Lucida Console"/>
                <a:cs typeface="Lucida Console"/>
              </a:rPr>
              <a:t> = new 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(new </a:t>
            </a:r>
            <a:r>
              <a:rPr lang="en-US" sz="1400" dirty="0" smtClean="0">
                <a:latin typeface="Lucida Console"/>
                <a:cs typeface="Lucida Console"/>
              </a:rPr>
              <a:t>			</a:t>
            </a:r>
            <a:r>
              <a:rPr lang="en-US" sz="1400" dirty="0" err="1" smtClean="0">
                <a:latin typeface="Lucida Console"/>
                <a:cs typeface="Lucida Console"/>
              </a:rPr>
              <a:t>InputStreamReader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	(</a:t>
            </a:r>
            <a:r>
              <a:rPr lang="en-US" sz="1400" dirty="0" err="1">
                <a:latin typeface="Lucida Console"/>
                <a:cs typeface="Lucida Console"/>
              </a:rPr>
              <a:t>entity.getContent</a:t>
            </a:r>
            <a:r>
              <a:rPr lang="en-US" sz="1400" dirty="0">
                <a:latin typeface="Lucida Console"/>
                <a:cs typeface="Lucida Console"/>
              </a:rPr>
              <a:t>())));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String output;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while ((output = </a:t>
            </a:r>
            <a:r>
              <a:rPr lang="en-US" sz="1400" dirty="0" err="1">
                <a:latin typeface="Lucida Console"/>
                <a:cs typeface="Lucida Console"/>
              </a:rPr>
              <a:t>br.readLine</a:t>
            </a:r>
            <a:r>
              <a:rPr lang="en-US" sz="1400" dirty="0">
                <a:latin typeface="Lucida Console"/>
                <a:cs typeface="Lucida Console"/>
              </a:rPr>
              <a:t>()) != null) 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(output);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01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CXF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WebClient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client = </a:t>
            </a:r>
            <a:r>
              <a:rPr lang="en-US" sz="2000" dirty="0" err="1">
                <a:latin typeface="Lucida Console"/>
                <a:cs typeface="Lucida Console"/>
              </a:rPr>
              <a:t>WebClient.create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i="1" dirty="0" err="1" smtClean="0">
                <a:latin typeface="Lucida Console"/>
                <a:cs typeface="Lucida Console"/>
              </a:rPr>
              <a:t>url</a:t>
            </a:r>
            <a:r>
              <a:rPr lang="en-US" sz="2000" i="1" dirty="0" smtClean="0">
                <a:latin typeface="Lucida Console"/>
                <a:cs typeface="Lucida Console"/>
              </a:rPr>
              <a:t>);</a:t>
            </a:r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Response </a:t>
            </a:r>
            <a:r>
              <a:rPr lang="en-US" sz="2000" dirty="0">
                <a:latin typeface="Lucida Console"/>
                <a:cs typeface="Lucida Console"/>
              </a:rPr>
              <a:t>r = </a:t>
            </a:r>
            <a:r>
              <a:rPr lang="en-US" sz="2000" dirty="0" err="1">
                <a:latin typeface="Lucida Console"/>
                <a:cs typeface="Lucida Console"/>
              </a:rPr>
              <a:t>client.accept</a:t>
            </a:r>
            <a:r>
              <a:rPr lang="en-US" sz="2000" dirty="0">
                <a:latin typeface="Lucida Console"/>
                <a:cs typeface="Lucida Console"/>
              </a:rPr>
              <a:t>(</a:t>
            </a:r>
            <a:r>
              <a:rPr lang="en-US" sz="2000" dirty="0" err="1">
                <a:latin typeface="Lucida Console"/>
                <a:cs typeface="Lucida Console"/>
              </a:rPr>
              <a:t>MediaType.</a:t>
            </a:r>
            <a:r>
              <a:rPr lang="en-US" sz="2000" i="1" dirty="0" err="1">
                <a:latin typeface="Lucida Console"/>
                <a:cs typeface="Lucida Console"/>
              </a:rPr>
              <a:t>APPLICATION_JSON</a:t>
            </a:r>
            <a:r>
              <a:rPr lang="en-US" sz="2000" i="1" dirty="0">
                <a:latin typeface="Lucida Console"/>
                <a:cs typeface="Lucida Console"/>
              </a:rPr>
              <a:t>).get();</a:t>
            </a:r>
          </a:p>
          <a:p>
            <a:pPr marL="0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latin typeface="Lucida Console"/>
                <a:cs typeface="Lucida Console"/>
              </a:rPr>
              <a:t> status = </a:t>
            </a:r>
            <a:r>
              <a:rPr lang="en-US" sz="2000" dirty="0" err="1" smtClean="0">
                <a:latin typeface="Lucida Console"/>
                <a:cs typeface="Lucida Console"/>
              </a:rPr>
              <a:t>r.getStatus</a:t>
            </a:r>
            <a:r>
              <a:rPr lang="en-US" sz="2000" dirty="0" smtClean="0">
                <a:latin typeface="Lucida Console"/>
                <a:cs typeface="Lucida Console"/>
              </a:rPr>
              <a:t>();</a:t>
            </a:r>
            <a:r>
              <a:rPr lang="en-US" sz="2000" dirty="0">
                <a:latin typeface="Lucida Console"/>
                <a:cs typeface="Lucida Console"/>
              </a:rPr>
              <a:t>	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String </a:t>
            </a:r>
            <a:r>
              <a:rPr lang="en-US" sz="2000" dirty="0" err="1">
                <a:latin typeface="Lucida Console"/>
                <a:cs typeface="Lucida Console"/>
              </a:rPr>
              <a:t>jsonString</a:t>
            </a:r>
            <a:r>
              <a:rPr lang="en-US" sz="2000" dirty="0">
                <a:latin typeface="Lucida Console"/>
                <a:cs typeface="Lucida Console"/>
              </a:rPr>
              <a:t> = </a:t>
            </a:r>
            <a:r>
              <a:rPr lang="en-US" sz="2000" dirty="0" err="1">
                <a:latin typeface="Lucida Console"/>
                <a:cs typeface="Lucida Console"/>
              </a:rPr>
              <a:t>IOUtils.</a:t>
            </a:r>
            <a:r>
              <a:rPr lang="en-US" sz="2000" i="1" dirty="0" err="1">
                <a:latin typeface="Lucida Console"/>
                <a:cs typeface="Lucida Console"/>
              </a:rPr>
              <a:t>toString</a:t>
            </a:r>
            <a:r>
              <a:rPr lang="en-US" sz="2000" i="1" dirty="0">
                <a:latin typeface="Lucida Console"/>
                <a:cs typeface="Lucida Console"/>
              </a:rPr>
              <a:t>((</a:t>
            </a:r>
            <a:r>
              <a:rPr lang="en-US" sz="2000" i="1" dirty="0" err="1">
                <a:latin typeface="Lucida Console"/>
                <a:cs typeface="Lucida Console"/>
              </a:rPr>
              <a:t>InputStream</a:t>
            </a:r>
            <a:r>
              <a:rPr lang="en-US" sz="2000" i="1" dirty="0">
                <a:latin typeface="Lucida Console"/>
                <a:cs typeface="Lucida Console"/>
              </a:rPr>
              <a:t>) </a:t>
            </a:r>
            <a:r>
              <a:rPr lang="en-US" sz="2000" i="1" dirty="0" err="1">
                <a:latin typeface="Lucida Console"/>
                <a:cs typeface="Lucida Console"/>
              </a:rPr>
              <a:t>r.getEntity</a:t>
            </a:r>
            <a:r>
              <a:rPr lang="en-US" sz="2000" i="1" dirty="0">
                <a:latin typeface="Lucida Console"/>
                <a:cs typeface="Lucida Console"/>
              </a:rPr>
              <a:t>())</a:t>
            </a:r>
            <a:r>
              <a:rPr lang="en-US" sz="2000" i="1" dirty="0" smtClean="0">
                <a:latin typeface="Lucida Console"/>
                <a:cs typeface="Lucida Console"/>
              </a:rPr>
              <a:t>;</a:t>
            </a:r>
            <a:endParaRPr lang="en-US" sz="2000" i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4652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do it?!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4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good answer if you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Client code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Advanced REST Client is a good start</a:t>
            </a:r>
          </a:p>
          <a:p>
            <a:r>
              <a:rPr lang="en-US" dirty="0" smtClean="0"/>
              <a:t>SOAPUI also provides test capabilities</a:t>
            </a:r>
          </a:p>
          <a:p>
            <a:r>
              <a:rPr lang="en-US" dirty="0" smtClean="0"/>
              <a:t>curl should be your friend too!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1991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curl -v http://localhost:8080/OrderService-1.0-SNAPSHOT/hello/echo/blah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About to connect()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  Trying ::1...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(::1)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GET /OrderService-1.0-SNAPSHOT/hello/echo/blah HTTP/1.1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User-Agent: curl/7.24.0 (x86_64-apple-darwin12.0) </a:t>
            </a:r>
            <a:r>
              <a:rPr lang="en-US" sz="1400" dirty="0" err="1">
                <a:latin typeface="Lucida Console"/>
                <a:cs typeface="Lucida Console"/>
              </a:rPr>
              <a:t>libcurl</a:t>
            </a:r>
            <a:r>
              <a:rPr lang="en-US" sz="1400" dirty="0">
                <a:latin typeface="Lucida Console"/>
                <a:cs typeface="Lucida Console"/>
              </a:rPr>
              <a:t>/7.24.0 </a:t>
            </a:r>
            <a:r>
              <a:rPr lang="en-US" sz="1400" dirty="0" err="1">
                <a:latin typeface="Lucida Console"/>
                <a:cs typeface="Lucida Console"/>
              </a:rPr>
              <a:t>OpenSSL</a:t>
            </a:r>
            <a:r>
              <a:rPr lang="en-US" sz="1400" dirty="0">
                <a:latin typeface="Lucida Console"/>
                <a:cs typeface="Lucida Console"/>
              </a:rPr>
              <a:t>/0.9.8r </a:t>
            </a:r>
            <a:r>
              <a:rPr lang="en-US" sz="1400" dirty="0" err="1">
                <a:latin typeface="Lucida Console"/>
                <a:cs typeface="Lucida Console"/>
              </a:rPr>
              <a:t>zlib</a:t>
            </a:r>
            <a:r>
              <a:rPr lang="en-US" sz="1400" dirty="0">
                <a:latin typeface="Lucida Console"/>
                <a:cs typeface="Lucida Console"/>
              </a:rPr>
              <a:t>/1.2.5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Host: localhost:8080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Accept: */*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HTTP/1.1 200 OK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Server: Apache-Coyote/1.1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Date: Wed, 05 Dec 2012 11:20:17 GMT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Content-Type: text/plain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Content-Length: 4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Connection #0 to host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left intact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blah* Closing connection #0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080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choose your </a:t>
            </a:r>
            <a:r>
              <a:rPr lang="en-US" dirty="0" err="1" smtClean="0"/>
              <a:t>favourite</a:t>
            </a:r>
            <a:r>
              <a:rPr lang="en-US" dirty="0" smtClean="0"/>
              <a:t> HTTP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JS: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.NET: </a:t>
            </a:r>
            <a:r>
              <a:rPr lang="en-US" dirty="0" err="1" smtClean="0"/>
              <a:t>System.Net.Http.HttpClient</a:t>
            </a:r>
            <a:endParaRPr lang="en-US" dirty="0" smtClean="0"/>
          </a:p>
          <a:p>
            <a:r>
              <a:rPr lang="en-US" dirty="0" smtClean="0"/>
              <a:t>Java: Many! </a:t>
            </a:r>
            <a:br>
              <a:rPr lang="en-US" dirty="0" smtClean="0"/>
            </a:br>
            <a:r>
              <a:rPr lang="en-US" dirty="0" smtClean="0"/>
              <a:t>	Built-in: </a:t>
            </a:r>
            <a:r>
              <a:rPr lang="en-US" dirty="0" err="1" smtClean="0"/>
              <a:t>java.net.URLConnection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CXF: </a:t>
            </a:r>
            <a:r>
              <a:rPr lang="en-US" dirty="0" err="1" smtClean="0"/>
              <a:t>org.apache.cxf.jaxrs.client.WebClient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Apache: </a:t>
            </a:r>
            <a:r>
              <a:rPr lang="en-US" dirty="0" err="1" smtClean="0"/>
              <a:t>org.apache.http.client.HttpClient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Google HTTP Client,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Ruby</a:t>
            </a:r>
          </a:p>
          <a:p>
            <a:pPr lvl="1"/>
            <a:r>
              <a:rPr lang="en-US" dirty="0">
                <a:hlinkClick r:id="rId2"/>
              </a:rPr>
              <a:t>https://www.ruby-toolbox.com/categories/</a:t>
            </a:r>
            <a:r>
              <a:rPr lang="en-US" dirty="0" smtClean="0">
                <a:hlinkClick r:id="rId2"/>
              </a:rPr>
              <a:t>http_clients</a:t>
            </a:r>
            <a:r>
              <a:rPr lang="en-US" dirty="0" smtClean="0"/>
              <a:t> (too many to list)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43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support for clients</a:t>
            </a:r>
          </a:p>
          <a:p>
            <a:r>
              <a:rPr lang="en-US" dirty="0" smtClean="0"/>
              <a:t>Will be available in CXF 3.0.0</a:t>
            </a:r>
          </a:p>
          <a:p>
            <a:pPr lvl="1"/>
            <a:r>
              <a:rPr lang="en-US" dirty="0" smtClean="0"/>
              <a:t>Currently on 2.7.7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1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 2.0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API</a:t>
            </a:r>
            <a:endParaRPr lang="en-US" dirty="0"/>
          </a:p>
          <a:p>
            <a:r>
              <a:rPr lang="en-US" dirty="0" smtClean="0"/>
              <a:t>Client</a:t>
            </a:r>
            <a:r>
              <a:rPr lang="en-US" dirty="0"/>
              <a:t>-side and Server-side </a:t>
            </a:r>
            <a:r>
              <a:rPr lang="en-US" dirty="0" smtClean="0"/>
              <a:t>Asynchronous</a:t>
            </a:r>
          </a:p>
          <a:p>
            <a:r>
              <a:rPr lang="en-US" dirty="0"/>
              <a:t>F</a:t>
            </a:r>
            <a:r>
              <a:rPr lang="en-US" dirty="0" smtClean="0"/>
              <a:t>ilters </a:t>
            </a:r>
            <a:r>
              <a:rPr lang="en-US" dirty="0"/>
              <a:t>and </a:t>
            </a:r>
            <a:r>
              <a:rPr lang="en-US" dirty="0" smtClean="0"/>
              <a:t>Interceptors</a:t>
            </a:r>
            <a:endParaRPr lang="en-US" dirty="0"/>
          </a:p>
          <a:p>
            <a:r>
              <a:rPr lang="en-US" dirty="0" smtClean="0"/>
              <a:t>Improved </a:t>
            </a:r>
            <a:r>
              <a:rPr lang="en-US" dirty="0"/>
              <a:t>Connection </a:t>
            </a:r>
            <a:r>
              <a:rPr lang="en-US" dirty="0" smtClean="0"/>
              <a:t>Negotiation</a:t>
            </a:r>
          </a:p>
          <a:p>
            <a:r>
              <a:rPr lang="en-US" dirty="0" smtClean="0"/>
              <a:t>Validation</a:t>
            </a:r>
            <a:endParaRPr lang="en-US" dirty="0"/>
          </a:p>
          <a:p>
            <a:r>
              <a:rPr lang="en-US" dirty="0" smtClean="0"/>
              <a:t>Hypermedia</a:t>
            </a:r>
            <a:endParaRPr lang="en-US" dirty="0"/>
          </a:p>
          <a:p>
            <a:r>
              <a:rPr lang="en-US" dirty="0" smtClean="0"/>
              <a:t>Alignment </a:t>
            </a:r>
            <a:r>
              <a:rPr lang="en-US" dirty="0"/>
              <a:t>with JSR </a:t>
            </a:r>
            <a:r>
              <a:rPr lang="en-US" dirty="0" smtClean="0"/>
              <a:t>330</a:t>
            </a:r>
            <a:endParaRPr lang="en-US" dirty="0"/>
          </a:p>
          <a:p>
            <a:r>
              <a:rPr lang="en-US" dirty="0" smtClean="0"/>
              <a:t>Model</a:t>
            </a:r>
            <a:r>
              <a:rPr lang="en-US" dirty="0"/>
              <a:t>-View-Controller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6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369</Words>
  <Application>Microsoft Macintosh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Creating REST Clients</vt:lpstr>
      <vt:lpstr>Just do it?!</vt:lpstr>
      <vt:lpstr>A good answer if you already know</vt:lpstr>
      <vt:lpstr>First try it out</vt:lpstr>
      <vt:lpstr>PowerPoint Presentation</vt:lpstr>
      <vt:lpstr>curl</vt:lpstr>
      <vt:lpstr>Next choose your favourite HTTP library</vt:lpstr>
      <vt:lpstr>JAX-RS 2.0</vt:lpstr>
      <vt:lpstr>JAX-RS 2.0 Features</vt:lpstr>
      <vt:lpstr>JAXRS 2.0 Client API</vt:lpstr>
      <vt:lpstr>Example HTTPClient code</vt:lpstr>
      <vt:lpstr>Example CXF Client code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241</cp:revision>
  <dcterms:created xsi:type="dcterms:W3CDTF">2012-03-07T10:41:54Z</dcterms:created>
  <dcterms:modified xsi:type="dcterms:W3CDTF">2013-11-27T14:21:40Z</dcterms:modified>
</cp:coreProperties>
</file>