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16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17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18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19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20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21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22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23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24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25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26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27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28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29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30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31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32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33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34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35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36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Well tooled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2388</Words>
  <Application>Microsoft Macintosh PowerPoint</Application>
  <PresentationFormat>On-screen Show (4:3)</PresentationFormat>
  <Paragraphs>472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SOAP Encoding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230</cp:revision>
  <dcterms:created xsi:type="dcterms:W3CDTF">2012-03-07T10:41:54Z</dcterms:created>
  <dcterms:modified xsi:type="dcterms:W3CDTF">2013-11-27T14:24:49Z</dcterms:modified>
</cp:coreProperties>
</file>