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85" r:id="rId13"/>
    <p:sldId id="293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94" r:id="rId26"/>
    <p:sldId id="295" r:id="rId27"/>
    <p:sldId id="296" r:id="rId28"/>
    <p:sldId id="297" r:id="rId29"/>
    <p:sldId id="298" r:id="rId30"/>
    <p:sldId id="299" r:id="rId31"/>
    <p:sldId id="280" r:id="rId32"/>
    <p:sldId id="281" r:id="rId33"/>
    <p:sldId id="282" r:id="rId34"/>
    <p:sldId id="284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5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Enterprise Service Bus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Mediators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462111" y="1472283"/>
          <a:ext cx="8215312" cy="4157884"/>
        </p:xfrm>
        <a:graphic>
          <a:graphicData uri="http://schemas.openxmlformats.org/drawingml/2006/table">
            <a:tbl>
              <a:tblPr/>
              <a:tblGrid>
                <a:gridCol w="2434456"/>
                <a:gridCol w="5780856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Logs full or part of the message, at various severity levels ( Trace, Debug, etc)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Sequence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existing sequence - Sequence name can be static or dynamic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Sends a message out, using static information or endpoint definition.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Callout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Performs a blocking external service invocation.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Switch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Evaluates messages contents against regular expression and invokes the corresponding mediator (switch-case-default)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Validates message or parts of message against XML schema (schema can be local or in registry)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Drop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Stops processing of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Fault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Transforms current message into custom Fault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462111" y="1472283"/>
            <a:ext cx="8215313" cy="4157885"/>
            <a:chOff x="0" y="0"/>
            <a:chExt cx="7360" cy="3725"/>
          </a:xfrm>
        </p:grpSpPr>
        <p:pic>
          <p:nvPicPr>
            <p:cNvPr id="27716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54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9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8" name="Picture 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3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9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1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0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63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1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06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2" name="Picture 7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48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3" name="Picture 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7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8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Policy Driven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71562"/>
            <a:ext cx="8233172" cy="3089672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Apply out-of-the-box policies to proxy services for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Security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Caching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Throttling</a:t>
            </a:r>
          </a:p>
          <a:p>
            <a:pPr>
              <a:spcBef>
                <a:spcPts val="572"/>
              </a:spcBef>
            </a:pPr>
            <a:r>
              <a:rPr lang="en-US" sz="2800"/>
              <a:t>Create and apply WS-Policies </a:t>
            </a:r>
          </a:p>
          <a:p>
            <a:pPr>
              <a:spcBef>
                <a:spcPts val="572"/>
              </a:spcBef>
            </a:pPr>
            <a:r>
              <a:rPr lang="en-US" sz="2800"/>
              <a:t>Apply Policies stored in Registry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70164"/>
            <a:ext cx="5420320" cy="2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&lt;callout&gt;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342"/>
            <a:ext cx="8229600" cy="1143000"/>
          </a:xfrm>
          <a:ln/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44774"/>
            <a:ext cx="8233172" cy="5197078"/>
          </a:xfrm>
          <a:ln/>
        </p:spPr>
        <p:txBody>
          <a:bodyPr/>
          <a:lstStyle/>
          <a:p>
            <a:r>
              <a:rPr lang="en-US" sz="2200"/>
              <a:t>Supports Authentication via HTTP Basic, UserName Token, SSL, OAuth, Kerberos, OpenID, SAML</a:t>
            </a:r>
          </a:p>
          <a:p>
            <a:r>
              <a:rPr lang="en-US" sz="2200"/>
              <a:t>Integration with various LDAP servers (OpenDS, Oracle, IBM..)</a:t>
            </a:r>
          </a:p>
          <a:p>
            <a:r>
              <a:rPr lang="en-US" sz="2200"/>
              <a:t>XML Encryption, Digital Signatures, WS-Secure Conversations</a:t>
            </a:r>
          </a:p>
          <a:p>
            <a:r>
              <a:rPr lang="en-US" sz="2200"/>
              <a:t>Acts as PEP for fined-grained authorization (entitlements) using XACML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9" y="3598664"/>
            <a:ext cx="7902773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/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Extensibility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Supports Scripting Language (JavaScript, JRuby, Groovy) </a:t>
            </a:r>
          </a:p>
          <a:p>
            <a:r>
              <a:rPr lang="en-US"/>
              <a:t>Java extension via POJO calls</a:t>
            </a:r>
          </a:p>
          <a:p>
            <a:r>
              <a:rPr lang="en-US"/>
              <a:t>Can be extended via custom mediators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 configuration vocabulary with custom domain-specific languages via </a:t>
            </a:r>
            <a:r>
              <a:rPr lang="en-US" b="1"/>
              <a:t>templates</a:t>
            </a:r>
            <a:r>
              <a:rPr lang="en-US"/>
              <a:t>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783580" y="3498205"/>
          <a:ext cx="7742039" cy="1026915"/>
        </p:xfrm>
        <a:graphic>
          <a:graphicData uri="http://schemas.openxmlformats.org/drawingml/2006/table">
            <a:tbl>
              <a:tblPr/>
              <a:tblGrid>
                <a:gridCol w="2293814"/>
                <a:gridCol w="5448225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Script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Calls scripts via Bean Scripting Framework (Java, JRuby, Groovy)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Class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 your own mediator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3973711"/>
            <a:ext cx="142875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433982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1033</Words>
  <Application>Microsoft Macintosh PowerPoint</Application>
  <PresentationFormat>On-screen Show (4:3)</PresentationFormat>
  <Paragraphs>236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Enterprise Service Bus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Basic Mediators</vt:lpstr>
      <vt:lpstr>Policy Driven 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Security</vt:lpstr>
      <vt:lpstr>High Performance and Stability</vt:lpstr>
      <vt:lpstr>High Availability and Scalability</vt:lpstr>
      <vt:lpstr>Extensibility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248</cp:revision>
  <dcterms:created xsi:type="dcterms:W3CDTF">2012-03-07T10:41:54Z</dcterms:created>
  <dcterms:modified xsi:type="dcterms:W3CDTF">2013-11-27T14:25:15Z</dcterms:modified>
</cp:coreProperties>
</file>