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2001/04/xmlen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WS-Security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2013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 repudiation </a:t>
            </a:r>
            <a:endParaRPr lang="en-GB" dirty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Does signature always provide non repudiation ?</a:t>
            </a:r>
          </a:p>
          <a:p>
            <a:pPr lvl="1"/>
            <a:r>
              <a:rPr lang="en-GB" smtClean="0"/>
              <a:t>Asymmetric/Symmetric Signature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Security</a:t>
            </a:r>
            <a:endParaRPr lang="en-GB" dirty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Confidentiality of XML documents</a:t>
            </a:r>
          </a:p>
          <a:p>
            <a:pPr lvl="1"/>
            <a:r>
              <a:rPr lang="en-GB" dirty="0" smtClean="0"/>
              <a:t>XML Encryption by W3C</a:t>
            </a:r>
          </a:p>
          <a:p>
            <a:pPr lvl="1"/>
            <a:r>
              <a:rPr lang="en-GB" dirty="0" smtClean="0">
                <a:hlinkClick r:id="rId3"/>
              </a:rPr>
              <a:t>http://www.w3.org/TR/xmlenc-core/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Integrity and non-repudiation</a:t>
            </a:r>
          </a:p>
          <a:p>
            <a:pPr lvl="1"/>
            <a:r>
              <a:rPr lang="en-GB" dirty="0" smtClean="0"/>
              <a:t>XML Signature by W3C</a:t>
            </a:r>
          </a:p>
          <a:p>
            <a:pPr lvl="1"/>
            <a:r>
              <a:rPr lang="en-GB" dirty="0" smtClean="0"/>
              <a:t>http://www.w3.org/TR/</a:t>
            </a:r>
            <a:r>
              <a:rPr lang="en-GB" dirty="0" err="1" smtClean="0"/>
              <a:t>xmldsig</a:t>
            </a:r>
            <a:r>
              <a:rPr lang="en-GB" dirty="0" smtClean="0"/>
              <a:t>-core/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XML-Encryption</a:t>
            </a:r>
            <a:endParaRPr lang="en-GB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Encrypts XML with a symmetric key</a:t>
            </a:r>
          </a:p>
          <a:p>
            <a:r>
              <a:rPr lang="en-GB" smtClean="0"/>
              <a:t>Allows using an asymmetric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Plain-text XML</a:t>
            </a:r>
            <a:endParaRPr lang="en-GB" dirty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Encryption</a:t>
            </a:r>
            <a:endParaRPr lang="en-GB" dirty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an XML Element</a:t>
            </a:r>
          </a:p>
          <a:p>
            <a:pPr lvl="1"/>
            <a:r>
              <a:rPr lang="en-GB" smtClean="0"/>
              <a:t>Encrypt the entire Element</a:t>
            </a:r>
          </a:p>
          <a:p>
            <a:r>
              <a:rPr lang="en-GB" smtClean="0"/>
              <a:t>Encrypt an XML Element Content</a:t>
            </a:r>
          </a:p>
          <a:p>
            <a:pPr lvl="1"/>
            <a:r>
              <a:rPr lang="en-GB" smtClean="0"/>
              <a:t>Encrypt the only the content of the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Element Encryption</a:t>
            </a:r>
            <a:endParaRPr lang="en-GB" dirty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 </a:t>
            </a:r>
            <a:r>
              <a:rPr lang="en-GB" sz="1600" dirty="0" err="1" smtClean="0"/>
              <a:t>xmlns</a:t>
            </a:r>
            <a:r>
              <a:rPr lang="en-GB" sz="1600" dirty="0" smtClean="0"/>
              <a:t>="</a:t>
            </a:r>
            <a:r>
              <a:rPr lang="en-GB" sz="1600" dirty="0" smtClean="0">
                <a:hlinkClick r:id="rId3"/>
              </a:rPr>
              <a:t>http://www.apache.org/ns/#app1</a:t>
            </a:r>
            <a:r>
              <a:rPr lang="en-GB" sz="1600" dirty="0" smtClean="0"/>
              <a:t>"&gt;</a:t>
            </a:r>
          </a:p>
          <a:p>
            <a:pPr marL="457200" lvl="1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 	 </a:t>
            </a:r>
          </a:p>
          <a:p>
            <a:pPr marL="457200" lvl="1" indent="0">
              <a:buNone/>
            </a:pPr>
            <a:r>
              <a:rPr lang="en-GB" sz="1600" dirty="0" smtClean="0"/>
              <a:t>     </a:t>
            </a:r>
            <a:r>
              <a:rPr lang="en-GB" sz="1600" dirty="0" err="1" smtClean="0"/>
              <a:t>xmlns:xenc</a:t>
            </a:r>
            <a:r>
              <a:rPr lang="en-GB" sz="1600" dirty="0" smtClean="0"/>
              <a:t>="http://www.w3.org/2001/04/</a:t>
            </a:r>
            <a:r>
              <a:rPr lang="en-GB" sz="1600" dirty="0" err="1" smtClean="0"/>
              <a:t>xmlenc</a:t>
            </a:r>
            <a:r>
              <a:rPr lang="en-GB" sz="1600" dirty="0" smtClean="0"/>
              <a:t>#" </a:t>
            </a:r>
          </a:p>
          <a:p>
            <a:pPr marL="0" indent="0">
              <a:buNone/>
            </a:pPr>
            <a:r>
              <a:rPr lang="en-GB" sz="1600" dirty="0" smtClean="0"/>
              <a:t>    	     Type="http://www.w3.org/2001/04/</a:t>
            </a:r>
            <a:r>
              <a:rPr lang="en-GB" sz="1600" dirty="0" err="1" smtClean="0"/>
              <a:t>xmlenc#Element</a:t>
            </a:r>
            <a:r>
              <a:rPr lang="en-GB" sz="1600" dirty="0" smtClean="0"/>
              <a:t>"&gt;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xenc:EncryptionMethod</a:t>
            </a:r>
            <a:r>
              <a:rPr lang="en-GB" sz="1600" dirty="0" smtClean="0"/>
              <a:t> 					</a:t>
            </a:r>
          </a:p>
          <a:p>
            <a:pPr marL="914400" lvl="2" indent="0">
              <a:buNone/>
            </a:pPr>
            <a:r>
              <a:rPr lang="en-GB" sz="1600" dirty="0" smtClean="0"/>
              <a:t>      Algorithm="http://www.w3.org/2001/04/xmlenc#aes128-cbc"/&gt;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ds:KeyInfo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xenc:CipherData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&gt;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 Encryption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</a:t>
            </a:r>
            <a:r>
              <a:rPr lang="en-GB" sz="1800" dirty="0" smtClean="0">
                <a:hlinkClick r:id="rId3"/>
              </a:rPr>
              <a:t>http://www.apache.org/ns/#app1</a:t>
            </a:r>
            <a:r>
              <a:rPr lang="en-GB" sz="1800" dirty="0" smtClean="0"/>
              <a:t>"&gt;</a:t>
            </a:r>
          </a:p>
          <a:p>
            <a:pPr marL="457200" lvl="1" indent="0">
              <a:buNone/>
            </a:pPr>
            <a:r>
              <a:rPr lang="en-GB" sz="1800" dirty="0" smtClean="0"/>
              <a:t>&lt;foo&gt;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 </a:t>
            </a:r>
          </a:p>
          <a:p>
            <a:pPr marL="1828800" lvl="4" indent="0">
              <a:buNone/>
            </a:pP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</a:t>
            </a:r>
          </a:p>
          <a:p>
            <a:pPr marL="0" indent="0">
              <a:buNone/>
            </a:pPr>
            <a:r>
              <a:rPr lang="en-GB" sz="1800" dirty="0" smtClean="0"/>
              <a:t>    	   	            Type="http://www.w3.org/2001/04/</a:t>
            </a:r>
            <a:r>
              <a:rPr lang="en-GB" sz="1800" dirty="0" err="1" smtClean="0"/>
              <a:t>xmlenc#Content</a:t>
            </a:r>
            <a:r>
              <a:rPr lang="en-GB" sz="1800" dirty="0" smtClean="0"/>
              <a:t>"&gt;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					</a:t>
            </a:r>
          </a:p>
          <a:p>
            <a:pPr marL="1371600" lvl="3" indent="0">
              <a:buNone/>
            </a:pPr>
            <a:r>
              <a:rPr lang="en-GB" sz="1800" dirty="0" smtClean="0"/>
              <a:t>Algorithm=</a:t>
            </a:r>
            <a:r>
              <a:rPr lang="ja-JP" altLang="en-GB" sz="1800" dirty="0" smtClean="0"/>
              <a:t>”</a:t>
            </a:r>
            <a:r>
              <a:rPr lang="en-GB" sz="1800" dirty="0" smtClean="0">
                <a:hlinkClick r:id="rId4"/>
              </a:rPr>
              <a:t>http://www.w3.org/2001/04/xmlenc#aes128-cbc</a:t>
            </a:r>
            <a:r>
              <a:rPr lang="en-GB" sz="1800" dirty="0" smtClean="0"/>
              <a:t>"/&gt;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/&gt;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&lt;/foo&gt;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Encrypted Data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="http://</a:t>
            </a:r>
            <a:r>
              <a:rPr lang="en-GB" sz="1800" dirty="0" err="1" smtClean="0"/>
              <a:t>www.apache.org</a:t>
            </a:r>
            <a:r>
              <a:rPr lang="en-GB" sz="1800" dirty="0" smtClean="0"/>
              <a:t>/ns/#app1"&gt;</a:t>
            </a:r>
          </a:p>
          <a:p>
            <a:pPr marL="457200" lvl="1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Type="http://www.w3.org/2001/04/</a:t>
            </a:r>
            <a:r>
              <a:rPr lang="en-GB" sz="1800" dirty="0" err="1" smtClean="0"/>
              <a:t>xmlenc#Element</a:t>
            </a:r>
            <a:r>
              <a:rPr lang="en-GB" sz="1800" dirty="0" smtClean="0"/>
              <a:t>"&gt;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... /&gt;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  </a:t>
            </a:r>
            <a:r>
              <a:rPr lang="en-GB" sz="1800" dirty="0" err="1" smtClean="0"/>
              <a:t>xmlns:ds</a:t>
            </a:r>
            <a:r>
              <a:rPr lang="en-GB" sz="1800" dirty="0" smtClean="0"/>
              <a:t>="http://www.w3.org/2000/09/</a:t>
            </a:r>
            <a:r>
              <a:rPr lang="en-GB" sz="1800" dirty="0" err="1" smtClean="0"/>
              <a:t>xmldsig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1796876"/>
            <a:ext cx="9753600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</a:t>
            </a:r>
            <a:r>
              <a:rPr lang="en-GB" sz="1800" dirty="0">
                <a:solidFill>
                  <a:srgbClr val="B3B3B3"/>
                </a:solidFill>
              </a:rPr>
              <a:t>="http://</a:t>
            </a:r>
            <a:r>
              <a:rPr lang="en-GB" sz="1800" dirty="0" err="1">
                <a:solidFill>
                  <a:srgbClr val="B3B3B3"/>
                </a:solidFill>
              </a:rPr>
              <a:t>www.apache.org</a:t>
            </a:r>
            <a:r>
              <a:rPr lang="en-GB" sz="1800" dirty="0">
                <a:solidFill>
                  <a:srgbClr val="B3B3B3"/>
                </a:solidFill>
              </a:rPr>
              <a:t>/ns/#app1"&gt;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 ... 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xenc:EncryptionMethod</a:t>
            </a:r>
            <a:r>
              <a:rPr lang="en-GB" sz="1800" dirty="0">
                <a:solidFill>
                  <a:srgbClr val="B3B3B3"/>
                </a:solidFill>
              </a:rPr>
              <a:t>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xmlns:ds</a:t>
            </a:r>
            <a:r>
              <a:rPr lang="en-GB" sz="1800" dirty="0">
                <a:solidFill>
                  <a:srgbClr val="B3B3B3"/>
                </a:solidFill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</a:rPr>
              <a:t>xmldsig</a:t>
            </a:r>
            <a:r>
              <a:rPr lang="en-GB" sz="1800" dirty="0">
                <a:solidFill>
                  <a:srgbClr val="B3B3B3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&lt;/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</a:t>
            </a:r>
            <a:r>
              <a:rPr lang="en-GB" sz="1800" dirty="0">
                <a:solidFill>
                  <a:srgbClr val="000000"/>
                </a:solidFill>
              </a:rPr>
              <a:t>&lt;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xmlns:xenc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 sz="1800" dirty="0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          &lt;</a:t>
            </a:r>
            <a:r>
              <a:rPr lang="en-GB" sz="1800" dirty="0" err="1">
                <a:solidFill>
                  <a:srgbClr val="000000"/>
                </a:solidFill>
              </a:rPr>
              <a:t>enc:CipherValue</a:t>
            </a:r>
            <a:r>
              <a:rPr lang="en-GB" sz="1800" dirty="0">
                <a:solidFill>
                  <a:srgbClr val="000000"/>
                </a:solidFill>
              </a:rPr>
              <a:t>&gt;zX60MsDMv2..&lt;/</a:t>
            </a:r>
            <a:r>
              <a:rPr lang="en-GB" sz="1800" dirty="0" err="1">
                <a:solidFill>
                  <a:srgbClr val="000000"/>
                </a:solidFill>
              </a:rPr>
              <a:t>xenc:CipherValue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		&lt;/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&lt;/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&lt;/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endParaRPr lang="en-GB" sz="1800" dirty="0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dirty="0" err="1">
                <a:solidFill>
                  <a:schemeClr val="tx1"/>
                </a:solidFill>
                <a:latin typeface="Calisto MT"/>
              </a:rPr>
              <a:t>CipherData</a:t>
            </a:r>
            <a:endParaRPr lang="en-GB" sz="3500" dirty="0">
              <a:solidFill>
                <a:schemeClr val="tx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XML-Signature</a:t>
            </a: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signing an XML document or parts of it</a:t>
            </a:r>
          </a:p>
          <a:p>
            <a:r>
              <a:rPr lang="en-GB" smtClean="0"/>
              <a:t>Canonicalization</a:t>
            </a:r>
          </a:p>
          <a:p>
            <a:r>
              <a:rPr lang="en-GB" smtClean="0"/>
              <a:t>Three types </a:t>
            </a:r>
          </a:p>
          <a:p>
            <a:pPr lvl="1"/>
            <a:r>
              <a:rPr lang="en-GB" smtClean="0"/>
              <a:t>Enveloping</a:t>
            </a:r>
          </a:p>
          <a:p>
            <a:pPr lvl="1"/>
            <a:r>
              <a:rPr lang="en-GB" smtClean="0"/>
              <a:t>Enveloped</a:t>
            </a:r>
          </a:p>
          <a:p>
            <a:pPr lvl="1"/>
            <a:r>
              <a:rPr lang="en-GB" smtClean="0"/>
              <a:t>Detached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pPr lvl="1"/>
            <a:r>
              <a:rPr lang="en-GB" smtClean="0"/>
              <a:t>WS Security features </a:t>
            </a:r>
          </a:p>
          <a:p>
            <a:r>
              <a:rPr lang="en-GB" smtClean="0"/>
              <a:t>XML Security</a:t>
            </a:r>
          </a:p>
          <a:p>
            <a:pPr lvl="1"/>
            <a:r>
              <a:rPr lang="en-GB" smtClean="0"/>
              <a:t>XML Encryption</a:t>
            </a:r>
          </a:p>
          <a:p>
            <a:pPr lvl="1"/>
            <a:r>
              <a:rPr lang="en-GB" smtClean="0"/>
              <a:t>XML Signature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</a:p>
          <a:p>
            <a:r>
              <a:rPr lang="en-GB" smtClean="0"/>
              <a:t>XML Encryption</a:t>
            </a:r>
          </a:p>
          <a:p>
            <a:r>
              <a:rPr lang="en-GB" smtClean="0"/>
              <a:t>XML 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XML-Signature &amp; XML-Encryption</a:t>
            </a:r>
          </a:p>
          <a:p>
            <a:pPr lvl="1"/>
            <a:r>
              <a:rPr lang="en-GB" smtClean="0"/>
              <a:t>To secure XML documents</a:t>
            </a:r>
          </a:p>
          <a:p>
            <a:r>
              <a:rPr lang="en-GB" smtClean="0"/>
              <a:t>How do we secure SOAP messages ?</a:t>
            </a:r>
          </a:p>
          <a:p>
            <a:r>
              <a:rPr lang="en-GB" smtClean="0"/>
              <a:t>WS-Security specifications</a:t>
            </a:r>
          </a:p>
          <a:p>
            <a:pPr lvl="1"/>
            <a:r>
              <a:rPr lang="en-GB" smtClean="0"/>
              <a:t>Based on XML-Signature and XML-Encryption</a:t>
            </a:r>
          </a:p>
          <a:p>
            <a:r>
              <a:rPr lang="en-GB" smtClean="0"/>
              <a:t>Token profiles to define how different security applications can be used</a:t>
            </a:r>
          </a:p>
          <a:p>
            <a:pPr lvl="1"/>
            <a:r>
              <a:rPr lang="en-GB" smtClean="0"/>
              <a:t>Username Tokens</a:t>
            </a:r>
          </a:p>
          <a:p>
            <a:pPr lvl="1"/>
            <a:r>
              <a:rPr lang="en-GB" smtClean="0"/>
              <a:t>X509 Tokens</a:t>
            </a:r>
          </a:p>
          <a:p>
            <a:pPr lvl="1"/>
            <a:r>
              <a:rPr lang="en-GB" smtClean="0"/>
              <a:t>SAML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  <a:endParaRPr lang="en-GB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UsernameToken</a:t>
            </a:r>
          </a:p>
          <a:p>
            <a:r>
              <a:rPr lang="en-GB" smtClean="0"/>
              <a:t>Timestamp</a:t>
            </a:r>
          </a:p>
          <a:p>
            <a:r>
              <a:rPr lang="en-GB" smtClean="0"/>
              <a:t>Encryption</a:t>
            </a:r>
          </a:p>
          <a:p>
            <a:pPr lvl="1"/>
            <a:r>
              <a:rPr lang="en-GB" smtClean="0"/>
              <a:t>Encryption parts</a:t>
            </a:r>
          </a:p>
          <a:p>
            <a:pPr lvl="1"/>
            <a:r>
              <a:rPr lang="en-GB" smtClean="0"/>
              <a:t>Elements and element contents</a:t>
            </a:r>
          </a:p>
          <a:p>
            <a:r>
              <a:rPr lang="en-GB" smtClean="0"/>
              <a:t>Signature</a:t>
            </a:r>
          </a:p>
          <a:p>
            <a:pPr lvl="1"/>
            <a:r>
              <a:rPr lang="en-GB" smtClean="0"/>
              <a:t>Signature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Jargon</a:t>
            </a:r>
            <a:endParaRPr lang="en-GB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Claim</a:t>
            </a:r>
          </a:p>
          <a:p>
            <a:pPr lvl="1"/>
            <a:r>
              <a:rPr lang="en-GB" smtClean="0"/>
              <a:t>A statement about a subject or resource</a:t>
            </a:r>
          </a:p>
          <a:p>
            <a:r>
              <a:rPr lang="en-GB" smtClean="0"/>
              <a:t>Token</a:t>
            </a:r>
          </a:p>
          <a:p>
            <a:pPr lvl="1"/>
            <a:r>
              <a:rPr lang="en-GB" smtClean="0"/>
              <a:t>A serialized collection of 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- UsernameToken</a:t>
            </a:r>
            <a:endParaRPr lang="en-GB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forms</a:t>
            </a:r>
          </a:p>
          <a:p>
            <a:pPr lvl="1"/>
            <a:r>
              <a:rPr lang="en-GB" sz="2000" dirty="0" smtClean="0"/>
              <a:t>Plain text password</a:t>
            </a:r>
          </a:p>
          <a:p>
            <a:pPr lvl="1"/>
            <a:r>
              <a:rPr lang="en-GB" sz="2000" dirty="0" smtClean="0"/>
              <a:t>Digest of a password</a:t>
            </a:r>
          </a:p>
          <a:p>
            <a:r>
              <a:rPr lang="en-GB" sz="2400" dirty="0" smtClean="0"/>
              <a:t>Most popular and recommended is plain text  password</a:t>
            </a:r>
          </a:p>
          <a:p>
            <a:pPr lvl="1"/>
            <a:r>
              <a:rPr lang="en-GB" sz="2000" dirty="0" smtClean="0"/>
              <a:t>No need to store the requesters' password</a:t>
            </a:r>
          </a:p>
          <a:p>
            <a:pPr lvl="1"/>
            <a:r>
              <a:rPr lang="en-GB" sz="2000" dirty="0" smtClean="0"/>
              <a:t>LDAP</a:t>
            </a:r>
          </a:p>
          <a:p>
            <a:r>
              <a:rPr lang="en-GB" sz="2400" dirty="0" smtClean="0"/>
              <a:t>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Security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header contains a </a:t>
            </a:r>
            <a:r>
              <a:rPr lang="ja-JP" altLang="en-GB" sz="2400" dirty="0" smtClean="0"/>
              <a:t>“</a:t>
            </a:r>
            <a:r>
              <a:rPr lang="en-GB" sz="2400" dirty="0" err="1" smtClean="0"/>
              <a:t>UsernameToken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element with 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Username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and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Password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child elements</a:t>
            </a:r>
          </a:p>
          <a:p>
            <a:r>
              <a:rPr lang="en-GB" sz="2400" dirty="0" smtClean="0"/>
              <a:t>Username Token without passwords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</a:t>
            </a:r>
            <a:endParaRPr lang="en-GB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X509 Tokens</a:t>
            </a:r>
          </a:p>
          <a:p>
            <a:pPr lvl="1"/>
            <a:r>
              <a:rPr lang="en-GB" smtClean="0"/>
              <a:t>Signature</a:t>
            </a:r>
          </a:p>
          <a:p>
            <a:r>
              <a:rPr lang="en-GB" smtClean="0"/>
              <a:t>SAML Tokens</a:t>
            </a:r>
          </a:p>
          <a:p>
            <a:pPr lvl="1"/>
            <a:r>
              <a:rPr lang="en-GB" smtClean="0"/>
              <a:t>as a claim </a:t>
            </a:r>
          </a:p>
          <a:p>
            <a:pPr lvl="1"/>
            <a:r>
              <a:rPr lang="en-GB" smtClean="0"/>
              <a:t>as a key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Integrity - Signature</a:t>
            </a:r>
            <a:endParaRPr lang="en-GB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different parts of the SOAP message</a:t>
            </a:r>
          </a:p>
          <a:p>
            <a:pPr lvl="1"/>
            <a:r>
              <a:rPr lang="en-GB" sz="2400" dirty="0" smtClean="0"/>
              <a:t>Add a Timestamp and sign it to protect against replay attacks</a:t>
            </a:r>
          </a:p>
          <a:p>
            <a:r>
              <a:rPr lang="ja-JP" altLang="en-GB" sz="2800" dirty="0" smtClean="0"/>
              <a:t>“</a:t>
            </a:r>
            <a:r>
              <a:rPr lang="en-GB" sz="2800" dirty="0" smtClean="0"/>
              <a:t>Signature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element within the </a:t>
            </a:r>
            <a:r>
              <a:rPr lang="ja-JP" altLang="en-GB" sz="2800" dirty="0" smtClean="0"/>
              <a:t>“</a:t>
            </a:r>
            <a:r>
              <a:rPr lang="en-GB" sz="2800" dirty="0" smtClean="0"/>
              <a:t>Security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header</a:t>
            </a:r>
          </a:p>
          <a:p>
            <a:r>
              <a:rPr lang="en-GB" sz="2800" dirty="0" smtClean="0"/>
              <a:t>Different key reference mechanisms</a:t>
            </a:r>
          </a:p>
          <a:p>
            <a:pPr lvl="1"/>
            <a:r>
              <a:rPr lang="en-GB" sz="2400" dirty="0" smtClean="0"/>
              <a:t>Direct reference</a:t>
            </a:r>
          </a:p>
          <a:p>
            <a:pPr lvl="1"/>
            <a:r>
              <a:rPr lang="en-GB" sz="2400" dirty="0" smtClean="0"/>
              <a:t>Subject Key Identifier</a:t>
            </a:r>
          </a:p>
          <a:p>
            <a:pPr lvl="1"/>
            <a:r>
              <a:rPr lang="en-GB" sz="2400" dirty="0" smtClean="0"/>
              <a:t>Issuer serial</a:t>
            </a:r>
          </a:p>
          <a:p>
            <a:pPr lvl="1"/>
            <a:r>
              <a:rPr lang="en-GB" sz="2400" dirty="0" smtClean="0"/>
              <a:t>Thumbprint SHA Identifier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Confidentiality - Encryption</a:t>
            </a:r>
            <a:endParaRPr lang="en-GB" dirty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elements or element contents of a SOAP message</a:t>
            </a:r>
          </a:p>
          <a:p>
            <a:r>
              <a:rPr lang="en-GB" smtClean="0"/>
              <a:t>An ephemeral key is generated and its used to encrypt content</a:t>
            </a:r>
          </a:p>
          <a:p>
            <a:r>
              <a:rPr lang="en-GB" smtClean="0"/>
              <a:t>Ephemeral key is encrypted with the recipient's public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554</Words>
  <Application>Microsoft Macintosh PowerPoint</Application>
  <PresentationFormat>On-screen Show (4:3)</PresentationFormat>
  <Paragraphs>169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PowerPoint Presentation</vt:lpstr>
      <vt:lpstr>XML-Signature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233</cp:revision>
  <dcterms:created xsi:type="dcterms:W3CDTF">2012-03-07T10:41:54Z</dcterms:created>
  <dcterms:modified xsi:type="dcterms:W3CDTF">2013-11-27T14:26:48Z</dcterms:modified>
</cp:coreProperties>
</file>