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96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98" r:id="rId18"/>
    <p:sldId id="289" r:id="rId19"/>
    <p:sldId id="297" r:id="rId20"/>
    <p:sldId id="29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44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10/12/2012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327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/>
              <a:t>Licensed under the Creative Commons 3.0 BY-SA (Attribution-</a:t>
            </a:r>
            <a:r>
              <a:rPr lang="en-US" sz="1000" dirty="0" err="1" smtClean="0"/>
              <a:t>Sharealike</a:t>
            </a:r>
            <a:r>
              <a:rPr lang="en-US" sz="1000" dirty="0" smtClean="0"/>
              <a:t>) license.</a:t>
            </a:r>
          </a:p>
          <a:p>
            <a:pPr algn="l" eaLnBrk="1" hangingPunct="1">
              <a:defRPr/>
            </a:pPr>
            <a:r>
              <a:rPr lang="en-US" sz="1000" dirty="0" smtClean="0"/>
              <a:t>See </a:t>
            </a:r>
            <a:r>
              <a:rPr lang="en-US" sz="1000" dirty="0" smtClean="0">
                <a:hlinkClick r:id="rId13"/>
              </a:rPr>
              <a:t>http://creativecommons.org/licenses/by-sa/3.0/</a:t>
            </a:r>
            <a:r>
              <a:rPr lang="en-US" sz="1000" dirty="0" smtClean="0"/>
              <a:t> </a:t>
            </a:r>
          </a:p>
          <a:p>
            <a:pPr algn="l" eaLnBrk="1" hangingPunct="1">
              <a:defRPr/>
            </a:pPr>
            <a:endParaRPr lang="en-US" sz="1000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JAX-RS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27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Path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{id} string represents our path expression.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PathParam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annotation will pull in the info from the incoming URI and inject it into the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accountId</a:t>
            </a:r>
            <a:r>
              <a:rPr lang="en-US" dirty="0" smtClean="0">
                <a:ea typeface="Droid Sans Fallback" charset="0"/>
                <a:cs typeface="Droid Sans Fallback" charset="0"/>
              </a:rPr>
              <a:t> parameter.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For example, if our request is </a:t>
            </a:r>
            <a:r>
              <a:rPr lang="en-US" dirty="0" smtClean="0">
                <a:solidFill>
                  <a:srgbClr val="000080"/>
                </a:solidFill>
                <a:ea typeface="Droid Sans Fallback" charset="0"/>
                <a:cs typeface="Droid Sans Fallback" charset="0"/>
              </a:rPr>
              <a:t>http://somewhere.com/accounts/111</a:t>
            </a:r>
            <a:r>
              <a:rPr lang="en-US" dirty="0" smtClean="0">
                <a:ea typeface="Droid Sans Fallback" charset="0"/>
                <a:cs typeface="Droid Sans Fallback" charset="0"/>
              </a:rPr>
              <a:t>,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accountId</a:t>
            </a:r>
            <a:r>
              <a:rPr lang="en-US" dirty="0" smtClean="0">
                <a:ea typeface="Droid Sans Fallback" charset="0"/>
                <a:cs typeface="Droid Sans Fallback" charset="0"/>
              </a:rPr>
              <a:t> would get the value 111 injected into it.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Complex path expressions are also supported. Use Java regular expressions as follows: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@Path("{id: \\d+}")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56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Content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String passed back from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getAccount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could be any mime type: plain text, HTML, XML, JSON, YAML. 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You can specify which mime type the method return type provides with the @Produces annotation. For example, let's say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getAccounts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method actually returns an XML string.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Also the @Consumes can direct different incoming content types to different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38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Content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@Produces("application/xml")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</a:t>
            </a:r>
            <a:b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941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Negotiation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HTTP clients use the HTTP Accept header to specify a list of mime types they would prefer the server to return to them. 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Firefox browser sends this Accept header with every request: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Accept: text/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html,application</a:t>
            </a:r>
            <a:r>
              <a:rPr lang="en-US" dirty="0" smtClean="0">
                <a:ea typeface="Droid Sans Fallback" charset="0"/>
                <a:cs typeface="Droid Sans Fallback" charset="0"/>
              </a:rPr>
              <a:t>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xhtml+xml,application</a:t>
            </a:r>
            <a:r>
              <a:rPr lang="en-US" dirty="0" smtClean="0">
                <a:ea typeface="Droid Sans Fallback" charset="0"/>
                <a:cs typeface="Droid Sans Fallback" charset="0"/>
              </a:rPr>
              <a:t>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xml;q</a:t>
            </a:r>
            <a:r>
              <a:rPr lang="en-US" dirty="0" smtClean="0">
                <a:ea typeface="Droid Sans Fallback" charset="0"/>
                <a:cs typeface="Droid Sans Fallback" charset="0"/>
              </a:rPr>
              <a:t>=0.9,*/*;q=0.8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understands the Accept header and will use it when dispatching to JAX-RS annotated methods.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Content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@Produces("application/xml")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 {...}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dirty="0" smtClean="0">
              <a:latin typeface="Courier New" pitchFamily="49" charset="0"/>
              <a:ea typeface="Droid Sans Fallback" charset="0"/>
              <a:cs typeface="Courier New" pitchFamily="49" charset="0"/>
            </a:endParaRP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@Produces("text/html")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getAccountHtml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{...}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115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Marshalling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allows you to write HTTP message body readers and writers that know how to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marshall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 specific Java type to and from a specific mime type.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JAX-RS specification has some required built-in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marshallers</a:t>
            </a:r>
            <a:r>
              <a:rPr lang="en-US" dirty="0" smtClean="0">
                <a:ea typeface="Droid Sans Fallback" charset="0"/>
                <a:cs typeface="Droid Sans Fallback" charset="0"/>
              </a:rPr>
              <a:t>. For instance, vendors are required to provide support for marshalling JAXB annotated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0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HTTP specification defines what HTTP response codes should be on a successful request. 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GET should return 200 OK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POST should return 201 Created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You can expect JAX-RS to return the same default response codes.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Sometimes, however, you need to specify your own response codes, or simply to add specific headers or cookies to your HTTP response. JAX-RS provides a Response class for this.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82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creating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200 OK: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return </a:t>
            </a:r>
            <a:r>
              <a:rPr lang="en-US" dirty="0" err="1">
                <a:latin typeface="Courier"/>
                <a:cs typeface="Courier"/>
              </a:rPr>
              <a:t>Response.ok</a:t>
            </a:r>
            <a:r>
              <a:rPr lang="en-US" dirty="0">
                <a:latin typeface="Courier"/>
                <a:cs typeface="Courier"/>
              </a:rPr>
              <a:t>().build();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i="1" dirty="0" smtClean="0"/>
              <a:t>201 Created</a:t>
            </a:r>
            <a:br>
              <a:rPr lang="en-US" i="1" dirty="0" smtClean="0"/>
            </a:br>
            <a:r>
              <a:rPr lang="en-US" dirty="0" smtClean="0">
                <a:latin typeface="Courier"/>
                <a:cs typeface="Courier"/>
              </a:rPr>
              <a:t>return </a:t>
            </a:r>
            <a:r>
              <a:rPr lang="en-US" dirty="0" err="1" smtClean="0">
                <a:latin typeface="Courier"/>
                <a:cs typeface="Courier"/>
              </a:rPr>
              <a:t>Response.created</a:t>
            </a:r>
            <a:r>
              <a:rPr lang="en-US" dirty="0" smtClean="0">
                <a:latin typeface="Courier"/>
                <a:cs typeface="Courier"/>
              </a:rPr>
              <a:t>(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URI.create</a:t>
            </a:r>
            <a:r>
              <a:rPr lang="en-US" dirty="0" smtClean="0">
                <a:latin typeface="Courier"/>
                <a:cs typeface="Courier"/>
              </a:rPr>
              <a:t/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(</a:t>
            </a:r>
            <a:r>
              <a:rPr lang="en-US" dirty="0">
                <a:latin typeface="Courier"/>
                <a:cs typeface="Courier"/>
              </a:rPr>
              <a:t>"orders/" + </a:t>
            </a:r>
            <a:r>
              <a:rPr lang="en-US" dirty="0" err="1" smtClean="0">
                <a:latin typeface="Courier"/>
                <a:cs typeface="Courier"/>
              </a:rPr>
              <a:t>uuid</a:t>
            </a:r>
            <a:r>
              <a:rPr lang="en-US" dirty="0" smtClean="0">
                <a:latin typeface="Courier"/>
                <a:cs typeface="Courier"/>
              </a:rPr>
              <a:t>)).</a:t>
            </a:r>
            <a:r>
              <a:rPr lang="en-US" dirty="0">
                <a:latin typeface="Courier"/>
                <a:cs typeface="Courier"/>
              </a:rPr>
              <a:t>build();</a:t>
            </a:r>
          </a:p>
          <a:p>
            <a:pPr marL="0" indent="0">
              <a:buNone/>
            </a:pPr>
            <a:r>
              <a:rPr lang="en-US" i="1" dirty="0" smtClean="0"/>
              <a:t>404 Not Found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return </a:t>
            </a:r>
            <a:r>
              <a:rPr lang="en-US" dirty="0" err="1">
                <a:latin typeface="Courier"/>
                <a:cs typeface="Courier"/>
              </a:rPr>
              <a:t>Response.status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Status.NOT_FOUND</a:t>
            </a:r>
            <a:r>
              <a:rPr lang="en-US">
                <a:latin typeface="Courier"/>
                <a:cs typeface="Courier"/>
              </a:rPr>
              <a:t>)</a:t>
            </a:r>
            <a:r>
              <a:rPr lang="en-US" smtClean="0">
                <a:latin typeface="Courier"/>
                <a:cs typeface="Courier"/>
              </a:rPr>
              <a:t>.</a:t>
            </a:r>
            <a:br>
              <a:rPr lang="en-US" smtClean="0">
                <a:latin typeface="Courier"/>
                <a:cs typeface="Courier"/>
              </a:rPr>
            </a:br>
            <a:r>
              <a:rPr lang="en-US" smtClean="0">
                <a:latin typeface="Courier"/>
                <a:cs typeface="Courier"/>
              </a:rPr>
              <a:t>build</a:t>
            </a:r>
            <a:r>
              <a:rPr lang="en-US" dirty="0">
                <a:latin typeface="Courier"/>
                <a:cs typeface="Courier"/>
              </a:rPr>
              <a:t>();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33198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applications are packaged in a WAR like a servlet.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For CXF the “normal” approach is to use a Spring context to specify which JAX-RS classes should be exposed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Simply copy the generated WAR to:</a:t>
            </a:r>
          </a:p>
          <a:p>
            <a:pPr marL="0" indent="0" algn="just">
              <a:lnSpc>
                <a:spcPct val="150000"/>
              </a:lnSpc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	</a:t>
            </a:r>
            <a:r>
              <a:rPr lang="en-US" dirty="0" smtClean="0">
                <a:ea typeface="Droid Sans Fallback" charset="0"/>
                <a:cs typeface="Droid Sans Fallback" charset="0"/>
              </a:rPr>
              <a:t>&lt;wso2as&gt;/repository/deployment/server/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webapps</a:t>
            </a:r>
            <a:endParaRPr lang="en-US" dirty="0" smtClean="0">
              <a:ea typeface="Droid Sans Fallback" charset="0"/>
              <a:cs typeface="Droid Sans Fallback" charset="0"/>
            </a:endParaRPr>
          </a:p>
          <a:p>
            <a:pPr marL="0" indent="0" algn="just">
              <a:lnSpc>
                <a:spcPct val="150000"/>
              </a:lnSpc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dirty="0" smtClean="0">
              <a:ea typeface="Droid Sans Fallback" charset="0"/>
              <a:cs typeface="Droid Sans Fallb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79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JAX-RS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archetype:generate</a:t>
            </a:r>
            <a:r>
              <a:rPr lang="en-US" dirty="0"/>
              <a:t> -</a:t>
            </a:r>
            <a:r>
              <a:rPr lang="en-US" dirty="0" err="1"/>
              <a:t>Dfilter</a:t>
            </a:r>
            <a:r>
              <a:rPr lang="en-US" dirty="0"/>
              <a:t>=</a:t>
            </a:r>
            <a:r>
              <a:rPr lang="en-US" dirty="0" err="1"/>
              <a:t>org.apache.cxf.archetype</a:t>
            </a:r>
            <a:r>
              <a:rPr lang="en-US" dirty="0" smtClean="0"/>
              <a:t>:</a:t>
            </a:r>
          </a:p>
          <a:p>
            <a:r>
              <a:rPr lang="en-US" dirty="0" smtClean="0"/>
              <a:t>Choose a version of CXF</a:t>
            </a:r>
          </a:p>
          <a:p>
            <a:r>
              <a:rPr lang="en-US" dirty="0" smtClean="0"/>
              <a:t>Choose properties for your project (name, group, version,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 err="1" smtClean="0"/>
              <a:t>eclipse:eclipse</a:t>
            </a:r>
            <a:endParaRPr lang="en-US" dirty="0" smtClean="0"/>
          </a:p>
          <a:p>
            <a:r>
              <a:rPr lang="en-US" dirty="0" smtClean="0"/>
              <a:t>Import into Eclipse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75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JAX-RS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uses Java annotations to map an incoming HTTP request to a Java method.</a:t>
            </a:r>
          </a:p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use JAX-RS you annotate your class with the @Path annotation to indicate the relative URI path. </a:t>
            </a:r>
          </a:p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Then annotate one or more of your class's methods with @GET, @POST, @PUT, @DELETE, or @HEAD to indicate which HTTP method you want dispatched to a particular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0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0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Jersey (the “reference implementation”)</a:t>
            </a:r>
          </a:p>
          <a:p>
            <a:r>
              <a:rPr lang="en-US" dirty="0" smtClean="0"/>
              <a:t>Apache CXF</a:t>
            </a:r>
          </a:p>
          <a:p>
            <a:r>
              <a:rPr lang="en-US" dirty="0" smtClean="0"/>
              <a:t>Apache Wink</a:t>
            </a:r>
          </a:p>
          <a:p>
            <a:r>
              <a:rPr lang="en-US" dirty="0" err="1" smtClean="0"/>
              <a:t>RESTlet</a:t>
            </a:r>
            <a:endParaRPr lang="en-US" dirty="0" smtClean="0"/>
          </a:p>
          <a:p>
            <a:r>
              <a:rPr lang="en-US" dirty="0" err="1" smtClean="0"/>
              <a:t>RESTEasy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will use Apache CXF for the 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3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JAX-RS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97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getAccounts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() {...}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72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err="1" smtClean="0">
                <a:ea typeface="Droid Sans Fallback" charset="0"/>
                <a:cs typeface="Droid Sans Fallback" charset="0"/>
              </a:rPr>
              <a:t>getAccounts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method could return thousands of accounts in our system.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limit the size of the result set, the client could send a URI query parameter to specify how many results it wanted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 http://somewhere.com/accounts?size=50.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extract this information from the HTTP request, JAX-RS has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QueryParam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annotation: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8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Query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getAccounts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			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QueryParam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("size")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   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DefaultValue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("50")    								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size)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... method body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417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Ways for Parameter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Other parameter annotations like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HeaderParam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,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CookieParam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, and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FormParam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allow you to extract additional information from the HTTP request to inject into parameters of your Java method.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@Context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UriInfo</a:t>
            </a:r>
            <a:r>
              <a:rPr lang="en-US" dirty="0" smtClean="0">
                <a:ea typeface="Droid Sans Fallback" charset="0"/>
                <a:cs typeface="Droid Sans Fallback" charset="0"/>
              </a:rPr>
              <a:t> gets information about the URI the request came in on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FormParam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allows you to pull in parameters from an application/x-www-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formurlencoded</a:t>
            </a:r>
            <a:r>
              <a:rPr lang="en-US" dirty="0" smtClean="0">
                <a:ea typeface="Droid Sans Fallback" charset="0"/>
                <a:cs typeface="Droid Sans Fallback" charset="0"/>
              </a:rPr>
              <a:t> request body (an HTML form). 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Pretty much behave in the same way as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QueryParam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does.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023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@Path("/{id}")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			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PathParam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... method body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solidFill>
                  <a:srgbClr val="000080"/>
                </a:solidFill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10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981</Words>
  <Application>Microsoft Macintosh PowerPoint</Application>
  <PresentationFormat>On-screen Show (4:3)</PresentationFormat>
  <Paragraphs>117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JAX-RS</vt:lpstr>
      <vt:lpstr>Introducing JAX-RS Model</vt:lpstr>
      <vt:lpstr>Multiple implementations</vt:lpstr>
      <vt:lpstr>Understanding JAX-RS better</vt:lpstr>
      <vt:lpstr>An Example</vt:lpstr>
      <vt:lpstr>Query Parameters</vt:lpstr>
      <vt:lpstr>Accessing Query Parameters</vt:lpstr>
      <vt:lpstr>Other Ways for Parameter Passing</vt:lpstr>
      <vt:lpstr>Path Parameters</vt:lpstr>
      <vt:lpstr>More on Path Parameters</vt:lpstr>
      <vt:lpstr>Handling Content Types</vt:lpstr>
      <vt:lpstr>Response Content Type</vt:lpstr>
      <vt:lpstr>Content Negotiation</vt:lpstr>
      <vt:lpstr>Request Content Type</vt:lpstr>
      <vt:lpstr>Content Marshalling</vt:lpstr>
      <vt:lpstr>Response Codes</vt:lpstr>
      <vt:lpstr>Examples of creating Responses</vt:lpstr>
      <vt:lpstr>Deployment</vt:lpstr>
      <vt:lpstr>Creating a JAX-RS project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198</cp:revision>
  <dcterms:created xsi:type="dcterms:W3CDTF">2012-03-07T10:41:54Z</dcterms:created>
  <dcterms:modified xsi:type="dcterms:W3CDTF">2012-12-10T14:24:09Z</dcterms:modified>
</cp:coreProperties>
</file>