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9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11/21/14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5955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Licensed under the Creative Commons 3.0 BY-SA (Attribution-</a:t>
            </a:r>
            <a:r>
              <a:rPr lang="en-US" sz="1000" dirty="0" err="1" smtClean="0">
                <a:latin typeface="Calisto MT"/>
              </a:rPr>
              <a:t>Sharealike</a:t>
            </a:r>
            <a:r>
              <a:rPr lang="en-US" sz="1000" dirty="0" smtClean="0">
                <a:latin typeface="Calisto M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See </a:t>
            </a:r>
            <a:r>
              <a:rPr lang="en-US" sz="1000" dirty="0" smtClean="0">
                <a:latin typeface="Calisto MT"/>
                <a:hlinkClick r:id="rId13"/>
              </a:rPr>
              <a:t>http://creativecommons.org/licenses/by-sa/3.0/</a:t>
            </a:r>
            <a:r>
              <a:rPr lang="en-US" sz="1000" dirty="0" smtClean="0">
                <a:latin typeface="Calisto M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Calisto M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uby-toolbox.com/categories/http_client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REST Clients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Dec 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2014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763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JAXRS 2.0 Client API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CXF client</a:t>
            </a:r>
          </a:p>
          <a:p>
            <a:r>
              <a:rPr lang="en-US" dirty="0" smtClean="0"/>
              <a:t>Aiming to be much higher level than standard HTTP clients</a:t>
            </a:r>
          </a:p>
          <a:p>
            <a:r>
              <a:rPr lang="en-US" dirty="0" smtClean="0"/>
              <a:t>Not a bad idea, but don’t give up on “loose coupling”</a:t>
            </a:r>
          </a:p>
          <a:p>
            <a:pPr lvl="1"/>
            <a:r>
              <a:rPr lang="en-US" dirty="0" smtClean="0"/>
              <a:t>The client and the service are independent </a:t>
            </a:r>
          </a:p>
          <a:p>
            <a:pPr lvl="1"/>
            <a:r>
              <a:rPr lang="en-US" dirty="0" smtClean="0"/>
              <a:t>Technology choice of one shouldn’t influence the technology choice of the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587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HTTPClient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>
                <a:latin typeface="Lucida Console"/>
                <a:cs typeface="Lucida Console"/>
              </a:rPr>
              <a:t>HttpClient</a:t>
            </a:r>
            <a:r>
              <a:rPr lang="en-US" sz="1400" dirty="0">
                <a:latin typeface="Lucida Console"/>
                <a:cs typeface="Lucida Console"/>
              </a:rPr>
              <a:t> client = new </a:t>
            </a:r>
            <a:r>
              <a:rPr lang="en-US" sz="1400" dirty="0" err="1">
                <a:latin typeface="Lucida Console"/>
                <a:cs typeface="Lucida Console"/>
              </a:rPr>
              <a:t>DefaultHttpClient</a:t>
            </a:r>
            <a:r>
              <a:rPr lang="en-US" sz="1400" dirty="0"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</a:t>
            </a:r>
            <a:r>
              <a:rPr lang="en-US" sz="1400" dirty="0" err="1">
                <a:latin typeface="Lucida Console"/>
                <a:cs typeface="Lucida Console"/>
              </a:rPr>
              <a:t>HttpGet</a:t>
            </a:r>
            <a:r>
              <a:rPr lang="en-US" sz="1400" dirty="0">
                <a:latin typeface="Lucida Console"/>
                <a:cs typeface="Lucida Console"/>
              </a:rPr>
              <a:t> request = new </a:t>
            </a:r>
            <a:r>
              <a:rPr lang="en-US" sz="1400" dirty="0" err="1">
                <a:latin typeface="Lucida Console"/>
                <a:cs typeface="Lucida Console"/>
              </a:rPr>
              <a:t>HttpGet</a:t>
            </a:r>
            <a:r>
              <a:rPr lang="en-US" sz="1400" dirty="0">
                <a:latin typeface="Lucida Console"/>
                <a:cs typeface="Lucida Console"/>
              </a:rPr>
              <a:t>(</a:t>
            </a:r>
            <a:r>
              <a:rPr lang="en-US" sz="1400" dirty="0" err="1">
                <a:latin typeface="Lucida Console"/>
                <a:cs typeface="Lucida Console"/>
              </a:rPr>
              <a:t>url</a:t>
            </a:r>
            <a:r>
              <a:rPr lang="en-US" sz="1400" dirty="0"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</a:t>
            </a:r>
            <a:r>
              <a:rPr lang="en-US" sz="1400" dirty="0" err="1">
                <a:latin typeface="Lucida Console"/>
                <a:cs typeface="Lucida Console"/>
              </a:rPr>
              <a:t>HttpResponse</a:t>
            </a:r>
            <a:r>
              <a:rPr lang="en-US" sz="1400" dirty="0">
                <a:latin typeface="Lucida Console"/>
                <a:cs typeface="Lucida Console"/>
              </a:rPr>
              <a:t> response = </a:t>
            </a:r>
            <a:r>
              <a:rPr lang="en-US" sz="1400" dirty="0" err="1">
                <a:latin typeface="Lucida Console"/>
                <a:cs typeface="Lucida Console"/>
              </a:rPr>
              <a:t>client.execute</a:t>
            </a:r>
            <a:r>
              <a:rPr lang="en-US" sz="1400" dirty="0">
                <a:latin typeface="Lucida Console"/>
                <a:cs typeface="Lucida Console"/>
              </a:rPr>
              <a:t>(request);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</a:t>
            </a:r>
            <a:r>
              <a:rPr lang="en-US" sz="1400" dirty="0" err="1">
                <a:latin typeface="Lucida Console"/>
                <a:cs typeface="Lucida Console"/>
              </a:rPr>
              <a:t>System.out.println</a:t>
            </a:r>
            <a:r>
              <a:rPr lang="en-US" sz="1400" dirty="0">
                <a:latin typeface="Lucida Console"/>
                <a:cs typeface="Lucida Console"/>
              </a:rPr>
              <a:t>("Response status:" + </a:t>
            </a:r>
            <a:r>
              <a:rPr lang="en-US" sz="1400" dirty="0" err="1">
                <a:latin typeface="Lucida Console"/>
                <a:cs typeface="Lucida Console"/>
              </a:rPr>
              <a:t>response.getStatusLine</a:t>
            </a:r>
            <a:r>
              <a:rPr lang="en-US" sz="1400" dirty="0">
                <a:latin typeface="Lucida Console"/>
                <a:cs typeface="Lucida Console"/>
              </a:rPr>
              <a:t>());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</a:t>
            </a:r>
            <a:r>
              <a:rPr lang="en-US" sz="1400" dirty="0" err="1">
                <a:latin typeface="Lucida Console"/>
                <a:cs typeface="Lucida Console"/>
              </a:rPr>
              <a:t>System.out.println</a:t>
            </a:r>
            <a:r>
              <a:rPr lang="en-US" sz="1400" dirty="0">
                <a:latin typeface="Lucida Console"/>
                <a:cs typeface="Lucida Console"/>
              </a:rPr>
              <a:t>("Response data:");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</a:t>
            </a:r>
            <a:r>
              <a:rPr lang="en-US" sz="1400" dirty="0" err="1">
                <a:latin typeface="Lucida Console"/>
                <a:cs typeface="Lucida Console"/>
              </a:rPr>
              <a:t>HttpEntity</a:t>
            </a:r>
            <a:r>
              <a:rPr lang="en-US" sz="1400" dirty="0">
                <a:latin typeface="Lucida Console"/>
                <a:cs typeface="Lucida Console"/>
              </a:rPr>
              <a:t> entity = </a:t>
            </a:r>
            <a:r>
              <a:rPr lang="en-US" sz="1400" dirty="0" err="1">
                <a:latin typeface="Lucida Console"/>
                <a:cs typeface="Lucida Console"/>
              </a:rPr>
              <a:t>response.getEntity</a:t>
            </a:r>
            <a:r>
              <a:rPr lang="en-US" sz="1400" dirty="0"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if (entity != null) {</a:t>
            </a:r>
          </a:p>
          <a:p>
            <a:pPr marL="0" indent="0">
              <a:buNone/>
            </a:pPr>
            <a:endParaRPr lang="en-US" sz="14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	</a:t>
            </a:r>
            <a:r>
              <a:rPr lang="en-US" sz="1400" dirty="0" err="1">
                <a:latin typeface="Lucida Console"/>
                <a:cs typeface="Lucida Console"/>
              </a:rPr>
              <a:t>BufferedReader</a:t>
            </a:r>
            <a:r>
              <a:rPr lang="en-US" sz="1400" dirty="0">
                <a:latin typeface="Lucida Console"/>
                <a:cs typeface="Lucida Console"/>
              </a:rPr>
              <a:t> </a:t>
            </a:r>
            <a:r>
              <a:rPr lang="en-US" sz="1400" dirty="0" err="1">
                <a:latin typeface="Lucida Console"/>
                <a:cs typeface="Lucida Console"/>
              </a:rPr>
              <a:t>br</a:t>
            </a:r>
            <a:r>
              <a:rPr lang="en-US" sz="1400" dirty="0">
                <a:latin typeface="Lucida Console"/>
                <a:cs typeface="Lucida Console"/>
              </a:rPr>
              <a:t> = new </a:t>
            </a:r>
            <a:r>
              <a:rPr lang="en-US" sz="1400" dirty="0" err="1">
                <a:latin typeface="Lucida Console"/>
                <a:cs typeface="Lucida Console"/>
              </a:rPr>
              <a:t>BufferedReader</a:t>
            </a:r>
            <a:r>
              <a:rPr lang="en-US" sz="1400" dirty="0">
                <a:latin typeface="Lucida Console"/>
                <a:cs typeface="Lucida Console"/>
              </a:rPr>
              <a:t>(new </a:t>
            </a:r>
            <a:r>
              <a:rPr lang="en-US" sz="1400" dirty="0" smtClean="0">
                <a:latin typeface="Lucida Console"/>
                <a:cs typeface="Lucida Console"/>
              </a:rPr>
              <a:t>			</a:t>
            </a:r>
            <a:r>
              <a:rPr lang="en-US" sz="1400" dirty="0" err="1" smtClean="0">
                <a:latin typeface="Lucida Console"/>
                <a:cs typeface="Lucida Console"/>
              </a:rPr>
              <a:t>InputStreamReader</a:t>
            </a:r>
            <a:r>
              <a:rPr lang="en-US" sz="1400" dirty="0">
                <a:latin typeface="Lucida Console"/>
                <a:cs typeface="Lucida Console"/>
              </a:rPr>
              <a:t>(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			(</a:t>
            </a:r>
            <a:r>
              <a:rPr lang="en-US" sz="1400" dirty="0" err="1">
                <a:latin typeface="Lucida Console"/>
                <a:cs typeface="Lucida Console"/>
              </a:rPr>
              <a:t>entity.getContent</a:t>
            </a:r>
            <a:r>
              <a:rPr lang="en-US" sz="1400" dirty="0">
                <a:latin typeface="Lucida Console"/>
                <a:cs typeface="Lucida Console"/>
              </a:rPr>
              <a:t>())));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	String output;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	while ((output = </a:t>
            </a:r>
            <a:r>
              <a:rPr lang="en-US" sz="1400" dirty="0" err="1">
                <a:latin typeface="Lucida Console"/>
                <a:cs typeface="Lucida Console"/>
              </a:rPr>
              <a:t>br.readLine</a:t>
            </a:r>
            <a:r>
              <a:rPr lang="en-US" sz="1400" dirty="0">
                <a:latin typeface="Lucida Console"/>
                <a:cs typeface="Lucida Console"/>
              </a:rPr>
              <a:t>()) != null) {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		</a:t>
            </a:r>
            <a:r>
              <a:rPr lang="en-US" sz="1400" dirty="0" err="1">
                <a:latin typeface="Lucida Console"/>
                <a:cs typeface="Lucida Console"/>
              </a:rPr>
              <a:t>System.out.println</a:t>
            </a:r>
            <a:r>
              <a:rPr lang="en-US" sz="1400" dirty="0">
                <a:latin typeface="Lucida Console"/>
                <a:cs typeface="Lucida Console"/>
              </a:rPr>
              <a:t>(output);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	}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}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2013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CXF Client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Lucida Console"/>
                <a:cs typeface="Lucida Console"/>
              </a:rPr>
              <a:t>WebClient</a:t>
            </a:r>
            <a:r>
              <a:rPr lang="en-US" sz="2000" dirty="0" smtClean="0">
                <a:latin typeface="Lucida Console"/>
                <a:cs typeface="Lucida Console"/>
              </a:rPr>
              <a:t> </a:t>
            </a:r>
            <a:r>
              <a:rPr lang="en-US" sz="2000" dirty="0">
                <a:latin typeface="Lucida Console"/>
                <a:cs typeface="Lucida Console"/>
              </a:rPr>
              <a:t>client = </a:t>
            </a:r>
            <a:r>
              <a:rPr lang="en-US" sz="2000" dirty="0" err="1">
                <a:latin typeface="Lucida Console"/>
                <a:cs typeface="Lucida Console"/>
              </a:rPr>
              <a:t>WebClient.create</a:t>
            </a:r>
            <a:r>
              <a:rPr lang="en-US" sz="2000" dirty="0" smtClean="0">
                <a:latin typeface="Lucida Console"/>
                <a:cs typeface="Lucida Console"/>
              </a:rPr>
              <a:t>(</a:t>
            </a:r>
            <a:r>
              <a:rPr lang="en-US" sz="2000" i="1" dirty="0" err="1" smtClean="0">
                <a:latin typeface="Lucida Console"/>
                <a:cs typeface="Lucida Console"/>
              </a:rPr>
              <a:t>url</a:t>
            </a:r>
            <a:r>
              <a:rPr lang="en-US" sz="2000" i="1" dirty="0" smtClean="0">
                <a:latin typeface="Lucida Console"/>
                <a:cs typeface="Lucida Console"/>
              </a:rPr>
              <a:t>);</a:t>
            </a:r>
            <a:r>
              <a:rPr lang="en-US" sz="2000" dirty="0">
                <a:latin typeface="Lucida Console"/>
                <a:cs typeface="Lucida Console"/>
              </a:rPr>
              <a:t>	</a:t>
            </a:r>
            <a:r>
              <a:rPr lang="en-US" sz="2000" dirty="0" smtClean="0">
                <a:latin typeface="Lucida Console"/>
                <a:cs typeface="Lucida Console"/>
              </a:rPr>
              <a:t/>
            </a:r>
            <a:br>
              <a:rPr lang="en-US" sz="2000" dirty="0" smtClean="0">
                <a:latin typeface="Lucida Console"/>
                <a:cs typeface="Lucida Console"/>
              </a:rPr>
            </a:br>
            <a:r>
              <a:rPr lang="en-US" sz="2000" dirty="0" smtClean="0">
                <a:latin typeface="Lucida Console"/>
                <a:cs typeface="Lucida Console"/>
              </a:rPr>
              <a:t>Response </a:t>
            </a:r>
            <a:r>
              <a:rPr lang="en-US" sz="2000" dirty="0">
                <a:latin typeface="Lucida Console"/>
                <a:cs typeface="Lucida Console"/>
              </a:rPr>
              <a:t>r = </a:t>
            </a:r>
            <a:r>
              <a:rPr lang="en-US" sz="2000" dirty="0" err="1">
                <a:latin typeface="Lucida Console"/>
                <a:cs typeface="Lucida Console"/>
              </a:rPr>
              <a:t>client.accept</a:t>
            </a:r>
            <a:r>
              <a:rPr lang="en-US" sz="2000" dirty="0">
                <a:latin typeface="Lucida Console"/>
                <a:cs typeface="Lucida Console"/>
              </a:rPr>
              <a:t>(</a:t>
            </a:r>
            <a:r>
              <a:rPr lang="en-US" sz="2000" dirty="0" err="1">
                <a:latin typeface="Lucida Console"/>
                <a:cs typeface="Lucida Console"/>
              </a:rPr>
              <a:t>MediaType.</a:t>
            </a:r>
            <a:r>
              <a:rPr lang="en-US" sz="2000" i="1" dirty="0" err="1">
                <a:latin typeface="Lucida Console"/>
                <a:cs typeface="Lucida Console"/>
              </a:rPr>
              <a:t>APPLICATION_JSON</a:t>
            </a:r>
            <a:r>
              <a:rPr lang="en-US" sz="2000" i="1" dirty="0">
                <a:latin typeface="Lucida Console"/>
                <a:cs typeface="Lucida Console"/>
              </a:rPr>
              <a:t>).get();</a:t>
            </a:r>
          </a:p>
          <a:p>
            <a:pPr marL="0" indent="0">
              <a:buNone/>
            </a:pPr>
            <a:r>
              <a:rPr lang="en-US" sz="2000" dirty="0" err="1" smtClean="0">
                <a:latin typeface="Lucida Console"/>
                <a:cs typeface="Lucida Console"/>
              </a:rPr>
              <a:t>int</a:t>
            </a:r>
            <a:r>
              <a:rPr lang="en-US" sz="2000" dirty="0" smtClean="0">
                <a:latin typeface="Lucida Console"/>
                <a:cs typeface="Lucida Console"/>
              </a:rPr>
              <a:t> status = </a:t>
            </a:r>
            <a:r>
              <a:rPr lang="en-US" sz="2000" dirty="0" err="1" smtClean="0">
                <a:latin typeface="Lucida Console"/>
                <a:cs typeface="Lucida Console"/>
              </a:rPr>
              <a:t>r.getStatus</a:t>
            </a:r>
            <a:r>
              <a:rPr lang="en-US" sz="2000" dirty="0" smtClean="0">
                <a:latin typeface="Lucida Console"/>
                <a:cs typeface="Lucida Console"/>
              </a:rPr>
              <a:t>();</a:t>
            </a:r>
            <a:r>
              <a:rPr lang="en-US" sz="2000" dirty="0">
                <a:latin typeface="Lucida Console"/>
                <a:cs typeface="Lucida Console"/>
              </a:rPr>
              <a:t>	</a:t>
            </a:r>
            <a:endParaRPr lang="en-US" sz="2000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/>
                <a:cs typeface="Lucida Console"/>
              </a:rPr>
              <a:t>String </a:t>
            </a:r>
            <a:r>
              <a:rPr lang="en-US" sz="2000" dirty="0" err="1">
                <a:latin typeface="Lucida Console"/>
                <a:cs typeface="Lucida Console"/>
              </a:rPr>
              <a:t>jsonString</a:t>
            </a:r>
            <a:r>
              <a:rPr lang="en-US" sz="2000" dirty="0">
                <a:latin typeface="Lucida Console"/>
                <a:cs typeface="Lucida Console"/>
              </a:rPr>
              <a:t> = </a:t>
            </a:r>
            <a:r>
              <a:rPr lang="en-US" sz="2000" dirty="0" err="1">
                <a:latin typeface="Lucida Console"/>
                <a:cs typeface="Lucida Console"/>
              </a:rPr>
              <a:t>IOUtils.</a:t>
            </a:r>
            <a:r>
              <a:rPr lang="en-US" sz="2000" i="1" dirty="0" err="1">
                <a:latin typeface="Lucida Console"/>
                <a:cs typeface="Lucida Console"/>
              </a:rPr>
              <a:t>toString</a:t>
            </a:r>
            <a:r>
              <a:rPr lang="en-US" sz="2000" i="1" dirty="0">
                <a:latin typeface="Lucida Console"/>
                <a:cs typeface="Lucida Console"/>
              </a:rPr>
              <a:t>((</a:t>
            </a:r>
            <a:r>
              <a:rPr lang="en-US" sz="2000" i="1" dirty="0" err="1">
                <a:latin typeface="Lucida Console"/>
                <a:cs typeface="Lucida Console"/>
              </a:rPr>
              <a:t>InputStream</a:t>
            </a:r>
            <a:r>
              <a:rPr lang="en-US" sz="2000" i="1" dirty="0">
                <a:latin typeface="Lucida Console"/>
                <a:cs typeface="Lucida Console"/>
              </a:rPr>
              <a:t>) </a:t>
            </a:r>
            <a:r>
              <a:rPr lang="en-US" sz="2000" i="1" dirty="0" err="1">
                <a:latin typeface="Lucida Console"/>
                <a:cs typeface="Lucida Console"/>
              </a:rPr>
              <a:t>r.getEntity</a:t>
            </a:r>
            <a:r>
              <a:rPr lang="en-US" sz="2000" i="1" dirty="0">
                <a:latin typeface="Lucida Console"/>
                <a:cs typeface="Lucida Console"/>
              </a:rPr>
              <a:t>())</a:t>
            </a:r>
            <a:r>
              <a:rPr lang="en-US" sz="2000" i="1" dirty="0" smtClean="0">
                <a:latin typeface="Lucida Console"/>
                <a:cs typeface="Lucida Console"/>
              </a:rPr>
              <a:t>;</a:t>
            </a:r>
            <a:endParaRPr lang="en-US" sz="2000" i="1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246522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14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do it?!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046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good answer if you already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 Client code</a:t>
            </a:r>
          </a:p>
          <a:p>
            <a:r>
              <a:rPr lang="en-US" dirty="0" smtClean="0"/>
              <a:t>XML</a:t>
            </a:r>
          </a:p>
          <a:p>
            <a:r>
              <a:rPr lang="en-US" dirty="0" smtClean="0"/>
              <a:t>JSON</a:t>
            </a:r>
          </a:p>
          <a:p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35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try it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Chrome Advanced REST Client is a good start</a:t>
            </a:r>
          </a:p>
          <a:p>
            <a:r>
              <a:rPr lang="en-US" dirty="0" smtClean="0"/>
              <a:t>SOAPUI also provides test capabilities</a:t>
            </a:r>
          </a:p>
          <a:p>
            <a:r>
              <a:rPr lang="en-US" dirty="0" smtClean="0"/>
              <a:t>curl should be your friend too!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128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"/>
            <a:ext cx="9144000" cy="662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621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199152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curl -v http://localhost:8080/OrderService-1.0-SNAPSHOT/hello/echo/blah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* About to connect() to </a:t>
            </a:r>
            <a:r>
              <a:rPr lang="en-US" sz="1400" dirty="0" err="1">
                <a:latin typeface="Lucida Console"/>
                <a:cs typeface="Lucida Console"/>
              </a:rPr>
              <a:t>localhost</a:t>
            </a:r>
            <a:r>
              <a:rPr lang="en-US" sz="1400" dirty="0">
                <a:latin typeface="Lucida Console"/>
                <a:cs typeface="Lucida Console"/>
              </a:rPr>
              <a:t> port 8080 (#0)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*   Trying ::1...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* connected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* Connected to </a:t>
            </a:r>
            <a:r>
              <a:rPr lang="en-US" sz="1400" dirty="0" err="1">
                <a:latin typeface="Lucida Console"/>
                <a:cs typeface="Lucida Console"/>
              </a:rPr>
              <a:t>localhost</a:t>
            </a:r>
            <a:r>
              <a:rPr lang="en-US" sz="1400" dirty="0">
                <a:latin typeface="Lucida Console"/>
                <a:cs typeface="Lucida Console"/>
              </a:rPr>
              <a:t> (::1) port 8080 (#0)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&gt; GET /OrderService-1.0-SNAPSHOT/hello/echo/blah HTTP/1.1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&gt; User-Agent: curl/7.24.0 (x86_64-apple-darwin12.0) </a:t>
            </a:r>
            <a:r>
              <a:rPr lang="en-US" sz="1400" dirty="0" err="1">
                <a:latin typeface="Lucida Console"/>
                <a:cs typeface="Lucida Console"/>
              </a:rPr>
              <a:t>libcurl</a:t>
            </a:r>
            <a:r>
              <a:rPr lang="en-US" sz="1400" dirty="0">
                <a:latin typeface="Lucida Console"/>
                <a:cs typeface="Lucida Console"/>
              </a:rPr>
              <a:t>/7.24.0 </a:t>
            </a:r>
            <a:r>
              <a:rPr lang="en-US" sz="1400" dirty="0" err="1">
                <a:latin typeface="Lucida Console"/>
                <a:cs typeface="Lucida Console"/>
              </a:rPr>
              <a:t>OpenSSL</a:t>
            </a:r>
            <a:r>
              <a:rPr lang="en-US" sz="1400" dirty="0">
                <a:latin typeface="Lucida Console"/>
                <a:cs typeface="Lucida Console"/>
              </a:rPr>
              <a:t>/0.9.8r </a:t>
            </a:r>
            <a:r>
              <a:rPr lang="en-US" sz="1400" dirty="0" err="1">
                <a:latin typeface="Lucida Console"/>
                <a:cs typeface="Lucida Console"/>
              </a:rPr>
              <a:t>zlib</a:t>
            </a:r>
            <a:r>
              <a:rPr lang="en-US" sz="1400" dirty="0">
                <a:latin typeface="Lucida Console"/>
                <a:cs typeface="Lucida Console"/>
              </a:rPr>
              <a:t>/1.2.5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&gt; Host: localhost:8080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&gt; Accept: */*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&gt; 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&lt; HTTP/1.1 200 OK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&lt; Server: Apache-Coyote/1.1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&lt; Date: Wed, 05 Dec 2012 11:20:17 GMT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&lt; Content-Type: text/plain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&lt; Content-Length: 4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&lt; 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* Connection #0 to host </a:t>
            </a:r>
            <a:r>
              <a:rPr lang="en-US" sz="1400" dirty="0" err="1">
                <a:latin typeface="Lucida Console"/>
                <a:cs typeface="Lucida Console"/>
              </a:rPr>
              <a:t>localhost</a:t>
            </a:r>
            <a:r>
              <a:rPr lang="en-US" sz="1400" dirty="0">
                <a:latin typeface="Lucida Console"/>
                <a:cs typeface="Lucida Console"/>
              </a:rPr>
              <a:t> left intact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blah* Closing connection #0</a:t>
            </a:r>
          </a:p>
          <a:p>
            <a:pPr marL="0" indent="0">
              <a:buNone/>
            </a:pPr>
            <a:endParaRPr lang="en-US" sz="1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550806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Next choose your </a:t>
            </a:r>
            <a:r>
              <a:rPr lang="en-US" dirty="0" err="1" smtClean="0"/>
              <a:t>favourite</a:t>
            </a:r>
            <a:r>
              <a:rPr lang="en-US" dirty="0" smtClean="0"/>
              <a:t> HTTP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JS: </a:t>
            </a:r>
            <a:r>
              <a:rPr lang="en-US" dirty="0" err="1" smtClean="0"/>
              <a:t>XMLHttpRequest</a:t>
            </a:r>
            <a:endParaRPr lang="en-US" dirty="0" smtClean="0"/>
          </a:p>
          <a:p>
            <a:r>
              <a:rPr lang="en-US" dirty="0" smtClean="0"/>
              <a:t>.NET: </a:t>
            </a:r>
            <a:r>
              <a:rPr lang="en-US" dirty="0" err="1" smtClean="0"/>
              <a:t>System.Net.Http.HttpClient</a:t>
            </a:r>
            <a:endParaRPr lang="en-US" dirty="0" smtClean="0"/>
          </a:p>
          <a:p>
            <a:r>
              <a:rPr lang="en-US" dirty="0" smtClean="0"/>
              <a:t>Java: Many! </a:t>
            </a:r>
            <a:br>
              <a:rPr lang="en-US" dirty="0" smtClean="0"/>
            </a:br>
            <a:r>
              <a:rPr lang="en-US" dirty="0" smtClean="0"/>
              <a:t>	Built-in: </a:t>
            </a:r>
            <a:r>
              <a:rPr lang="en-US" dirty="0" err="1" smtClean="0"/>
              <a:t>java.net.URLConnection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CXF: </a:t>
            </a:r>
            <a:r>
              <a:rPr lang="en-US" dirty="0" err="1" smtClean="0"/>
              <a:t>org.apache.cxf.jaxrs.client.WebClient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Apache: </a:t>
            </a:r>
            <a:r>
              <a:rPr lang="en-US" dirty="0" err="1" smtClean="0"/>
              <a:t>org.apache.http.client.HttpClient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Google HTTP Client, </a:t>
            </a:r>
            <a:r>
              <a:rPr lang="en-US" dirty="0" err="1" smtClean="0"/>
              <a:t>etc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Ruby</a:t>
            </a:r>
          </a:p>
          <a:p>
            <a:pPr lvl="1"/>
            <a:r>
              <a:rPr lang="en-US" dirty="0">
                <a:hlinkClick r:id="rId2"/>
              </a:rPr>
              <a:t>https://www.ruby-toolbox.com/categories/</a:t>
            </a:r>
            <a:r>
              <a:rPr lang="en-US" dirty="0" smtClean="0">
                <a:hlinkClick r:id="rId2"/>
              </a:rPr>
              <a:t>http_clients</a:t>
            </a:r>
            <a:r>
              <a:rPr lang="en-US" dirty="0" smtClean="0"/>
              <a:t> (too many to list)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4437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JAX-RS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Includes support for clients</a:t>
            </a:r>
          </a:p>
          <a:p>
            <a:r>
              <a:rPr lang="en-US" dirty="0" smtClean="0"/>
              <a:t>Available since CXF 3.0.0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5411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JAX-RS 2.0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Client API</a:t>
            </a:r>
            <a:endParaRPr lang="en-US" dirty="0"/>
          </a:p>
          <a:p>
            <a:r>
              <a:rPr lang="en-US" dirty="0" smtClean="0"/>
              <a:t>Client</a:t>
            </a:r>
            <a:r>
              <a:rPr lang="en-US" dirty="0"/>
              <a:t>-side and Server-side </a:t>
            </a:r>
            <a:r>
              <a:rPr lang="en-US" dirty="0" smtClean="0"/>
              <a:t>Asynchronous</a:t>
            </a:r>
          </a:p>
          <a:p>
            <a:r>
              <a:rPr lang="en-US" dirty="0"/>
              <a:t>F</a:t>
            </a:r>
            <a:r>
              <a:rPr lang="en-US" dirty="0" smtClean="0"/>
              <a:t>ilters </a:t>
            </a:r>
            <a:r>
              <a:rPr lang="en-US" dirty="0"/>
              <a:t>and </a:t>
            </a:r>
            <a:r>
              <a:rPr lang="en-US" dirty="0" smtClean="0"/>
              <a:t>Interceptors</a:t>
            </a:r>
            <a:endParaRPr lang="en-US" dirty="0"/>
          </a:p>
          <a:p>
            <a:r>
              <a:rPr lang="en-US" dirty="0" smtClean="0"/>
              <a:t>Improved </a:t>
            </a:r>
            <a:r>
              <a:rPr lang="en-US" dirty="0"/>
              <a:t>Connection </a:t>
            </a:r>
            <a:r>
              <a:rPr lang="en-US" dirty="0" smtClean="0"/>
              <a:t>Negotiation</a:t>
            </a:r>
          </a:p>
          <a:p>
            <a:r>
              <a:rPr lang="en-US" dirty="0" smtClean="0"/>
              <a:t>Validation</a:t>
            </a:r>
            <a:endParaRPr lang="en-US" dirty="0"/>
          </a:p>
          <a:p>
            <a:r>
              <a:rPr lang="en-US" dirty="0" smtClean="0"/>
              <a:t>Hypermedia</a:t>
            </a:r>
            <a:endParaRPr lang="en-US" dirty="0"/>
          </a:p>
          <a:p>
            <a:r>
              <a:rPr lang="en-US" dirty="0" smtClean="0"/>
              <a:t>Alignment </a:t>
            </a:r>
            <a:r>
              <a:rPr lang="en-US" dirty="0"/>
              <a:t>with JSR </a:t>
            </a:r>
            <a:r>
              <a:rPr lang="en-US" dirty="0" smtClean="0"/>
              <a:t>330</a:t>
            </a:r>
            <a:endParaRPr lang="en-US" dirty="0"/>
          </a:p>
          <a:p>
            <a:r>
              <a:rPr lang="en-US" dirty="0" smtClean="0"/>
              <a:t>Model</a:t>
            </a:r>
            <a:r>
              <a:rPr lang="en-US" dirty="0"/>
              <a:t>-View-Controller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67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1707</TotalTime>
  <Words>364</Words>
  <Application>Microsoft Macintosh PowerPoint</Application>
  <PresentationFormat>On-screen Show (4:3)</PresentationFormat>
  <Paragraphs>81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Creating REST Clients</vt:lpstr>
      <vt:lpstr>Just do it?!</vt:lpstr>
      <vt:lpstr>A good answer if you already know</vt:lpstr>
      <vt:lpstr>First try it out</vt:lpstr>
      <vt:lpstr>PowerPoint Presentation</vt:lpstr>
      <vt:lpstr>curl</vt:lpstr>
      <vt:lpstr>Next choose your favourite HTTP library</vt:lpstr>
      <vt:lpstr>JAX-RS 2.0</vt:lpstr>
      <vt:lpstr>JAX-RS 2.0 Features</vt:lpstr>
      <vt:lpstr>JAXRS 2.0 Client API</vt:lpstr>
      <vt:lpstr>Example HTTPClient code</vt:lpstr>
      <vt:lpstr>Example CXF Client code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243</cp:revision>
  <dcterms:created xsi:type="dcterms:W3CDTF">2012-03-07T10:41:54Z</dcterms:created>
  <dcterms:modified xsi:type="dcterms:W3CDTF">2014-11-21T09:03:29Z</dcterms:modified>
</cp:coreProperties>
</file>