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75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wso2.com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Granularity of Services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225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paul@wso2.com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0" y="1422400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214</Words>
  <Application>Microsoft Macintosh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Conclusions</vt:lpstr>
      <vt:lpstr>PowerPoint Presentation</vt:lpstr>
      <vt:lpstr>SOA</vt:lpstr>
      <vt:lpstr>REST</vt:lpstr>
      <vt:lpstr>HATEOAS</vt:lpstr>
      <vt:lpstr>SOAP and WS-*</vt:lpstr>
      <vt:lpstr>SOAP vs REST?</vt:lpstr>
      <vt:lpstr>PowerPoint Presentation</vt:lpstr>
      <vt:lpstr>Design Governance</vt:lpstr>
      <vt:lpstr>Runtime Governance</vt:lpstr>
      <vt:lpstr>Services vs APIs</vt:lpstr>
      <vt:lpstr>ESBs and Intermediaries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273</cp:revision>
  <dcterms:created xsi:type="dcterms:W3CDTF">2012-03-07T10:41:54Z</dcterms:created>
  <dcterms:modified xsi:type="dcterms:W3CDTF">2014-11-21T09:07:55Z</dcterms:modified>
</cp:coreProperties>
</file>