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"/>
  </p:notesMaster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190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sto M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sto MT"/>
              </a:defRPr>
            </a:lvl1pPr>
          </a:lstStyle>
          <a:p>
            <a:fld id="{7307762F-A706-E543-A832-3C298AA3103F}" type="datetimeFigureOut">
              <a:rPr lang="en-US" smtClean="0"/>
              <a:pPr/>
              <a:t>09/12/2012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sto M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sto M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09/12/2012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09/12/2012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09/12/2012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sa/3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TextBox 20"/>
          <p:cNvSpPr txBox="1">
            <a:spLocks noChangeArrowheads="1"/>
          </p:cNvSpPr>
          <p:nvPr userDrawn="1"/>
        </p:nvSpPr>
        <p:spPr bwMode="auto">
          <a:xfrm>
            <a:off x="1046163" y="6092834"/>
            <a:ext cx="659555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000" dirty="0" smtClean="0">
                <a:latin typeface="Calisto MT"/>
              </a:rPr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000" dirty="0" smtClean="0">
                <a:latin typeface="Calisto MT"/>
              </a:rPr>
              <a:t>Licensed under the Creative Commons 3.0 BY-SA (Attribution-</a:t>
            </a:r>
            <a:r>
              <a:rPr lang="en-US" sz="1000" dirty="0" err="1" smtClean="0">
                <a:latin typeface="Calisto MT"/>
              </a:rPr>
              <a:t>Sharealike</a:t>
            </a:r>
            <a:r>
              <a:rPr lang="en-US" sz="1000" dirty="0" smtClean="0">
                <a:latin typeface="Calisto MT"/>
              </a:rPr>
              <a:t>) license.</a:t>
            </a:r>
          </a:p>
          <a:p>
            <a:pPr algn="l" eaLnBrk="1" hangingPunct="1">
              <a:defRPr/>
            </a:pPr>
            <a:r>
              <a:rPr lang="en-US" sz="1000" dirty="0" smtClean="0">
                <a:latin typeface="Calisto MT"/>
              </a:rPr>
              <a:t>See </a:t>
            </a:r>
            <a:r>
              <a:rPr lang="en-US" sz="1000" dirty="0" smtClean="0">
                <a:latin typeface="Calisto MT"/>
                <a:hlinkClick r:id="rId13"/>
              </a:rPr>
              <a:t>http://creativecommons.org/licenses/by-sa/3.0/</a:t>
            </a:r>
            <a:r>
              <a:rPr lang="en-US" sz="1000" dirty="0" smtClean="0">
                <a:latin typeface="Calisto MT"/>
              </a:rPr>
              <a:t> </a:t>
            </a:r>
          </a:p>
          <a:p>
            <a:pPr algn="l" eaLnBrk="1" hangingPunct="1">
              <a:defRPr/>
            </a:pPr>
            <a:endParaRPr lang="en-US" sz="1000" dirty="0" smtClean="0">
              <a:latin typeface="Calisto MT"/>
            </a:endParaRPr>
          </a:p>
        </p:txBody>
      </p:sp>
      <p:pic>
        <p:nvPicPr>
          <p:cNvPr id="24" name="Picture 23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64" y="6254746"/>
            <a:ext cx="725399" cy="258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listo M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alisto M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alisto M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alisto M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alisto M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alisto M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249</cp:revision>
  <dcterms:created xsi:type="dcterms:W3CDTF">2012-03-07T10:41:54Z</dcterms:created>
  <dcterms:modified xsi:type="dcterms:W3CDTF">2012-12-09T19:30:19Z</dcterms:modified>
</cp:coreProperties>
</file>